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1"/>
  </p:notesMasterIdLst>
  <p:handoutMasterIdLst>
    <p:handoutMasterId r:id="rId32"/>
  </p:handoutMasterIdLst>
  <p:sldIdLst>
    <p:sldId id="256" r:id="rId5"/>
    <p:sldId id="299" r:id="rId6"/>
    <p:sldId id="297" r:id="rId7"/>
    <p:sldId id="322" r:id="rId8"/>
    <p:sldId id="300" r:id="rId9"/>
    <p:sldId id="312" r:id="rId10"/>
    <p:sldId id="314" r:id="rId11"/>
    <p:sldId id="323" r:id="rId12"/>
    <p:sldId id="315" r:id="rId13"/>
    <p:sldId id="318" r:id="rId14"/>
    <p:sldId id="316" r:id="rId15"/>
    <p:sldId id="317" r:id="rId16"/>
    <p:sldId id="298" r:id="rId17"/>
    <p:sldId id="304" r:id="rId18"/>
    <p:sldId id="321" r:id="rId19"/>
    <p:sldId id="305" r:id="rId20"/>
    <p:sldId id="306" r:id="rId21"/>
    <p:sldId id="319" r:id="rId22"/>
    <p:sldId id="307" r:id="rId23"/>
    <p:sldId id="308" r:id="rId24"/>
    <p:sldId id="303" r:id="rId25"/>
    <p:sldId id="309" r:id="rId26"/>
    <p:sldId id="311" r:id="rId27"/>
    <p:sldId id="310" r:id="rId28"/>
    <p:sldId id="301" r:id="rId29"/>
    <p:sldId id="302" r:id="rId30"/>
  </p:sldIdLst>
  <p:sldSz cx="12188825"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915122-3A5C-49BD-B4B4-6FC55C2B6A20}" v="140" dt="2020-01-07T19:28:05.171"/>
  </p1510:revLst>
</p1510:revInfo>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599" autoAdjust="0"/>
  </p:normalViewPr>
  <p:slideViewPr>
    <p:cSldViewPr>
      <p:cViewPr varScale="1">
        <p:scale>
          <a:sx n="67" d="100"/>
          <a:sy n="67" d="100"/>
        </p:scale>
        <p:origin x="644" y="48"/>
      </p:cViewPr>
      <p:guideLst>
        <p:guide pos="3839"/>
        <p:guide orient="horz" pos="2160"/>
      </p:guideLst>
    </p:cSldViewPr>
  </p:slideViewPr>
  <p:notesTextViewPr>
    <p:cViewPr>
      <p:scale>
        <a:sx n="1" d="1"/>
        <a:sy n="1" d="1"/>
      </p:scale>
      <p:origin x="0" y="0"/>
    </p:cViewPr>
  </p:notesTextViewPr>
  <p:notesViewPr>
    <p:cSldViewPr showGuides="1">
      <p:cViewPr varScale="1">
        <p:scale>
          <a:sx n="88" d="100"/>
          <a:sy n="88" d="100"/>
        </p:scale>
        <p:origin x="291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ger Rinzema" userId="f5b0a3a2-843e-46e8-bd6c-bfb1073e4372" providerId="ADAL" clId="{4C915122-3A5C-49BD-B4B4-6FC55C2B6A20}"/>
    <pc:docChg chg="undo redo custSel addSld delSld modSld sldOrd">
      <pc:chgData name="Sieger Rinzema" userId="f5b0a3a2-843e-46e8-bd6c-bfb1073e4372" providerId="ADAL" clId="{4C915122-3A5C-49BD-B4B4-6FC55C2B6A20}" dt="2020-01-07T19:28:05.171" v="1957" actId="207"/>
      <pc:docMkLst>
        <pc:docMk/>
      </pc:docMkLst>
      <pc:sldChg chg="modSp add del modTransition">
        <pc:chgData name="Sieger Rinzema" userId="f5b0a3a2-843e-46e8-bd6c-bfb1073e4372" providerId="ADAL" clId="{4C915122-3A5C-49BD-B4B4-6FC55C2B6A20}" dt="2020-01-07T19:24:36.379" v="1623" actId="2696"/>
        <pc:sldMkLst>
          <pc:docMk/>
          <pc:sldMk cId="4003346036" sldId="266"/>
        </pc:sldMkLst>
        <pc:picChg chg="mod">
          <ac:chgData name="Sieger Rinzema" userId="f5b0a3a2-843e-46e8-bd6c-bfb1073e4372" providerId="ADAL" clId="{4C915122-3A5C-49BD-B4B4-6FC55C2B6A20}" dt="2020-01-07T19:15:20.824" v="1209" actId="1076"/>
          <ac:picMkLst>
            <pc:docMk/>
            <pc:sldMk cId="4003346036" sldId="266"/>
            <ac:picMk id="4" creationId="{00000000-0000-0000-0000-000000000000}"/>
          </ac:picMkLst>
        </pc:picChg>
      </pc:sldChg>
      <pc:sldChg chg="del">
        <pc:chgData name="Sieger Rinzema" userId="f5b0a3a2-843e-46e8-bd6c-bfb1073e4372" providerId="ADAL" clId="{4C915122-3A5C-49BD-B4B4-6FC55C2B6A20}" dt="2020-01-07T17:18:31.194" v="1111" actId="2696"/>
        <pc:sldMkLst>
          <pc:docMk/>
          <pc:sldMk cId="879197269" sldId="296"/>
        </pc:sldMkLst>
      </pc:sldChg>
      <pc:sldChg chg="modSp">
        <pc:chgData name="Sieger Rinzema" userId="f5b0a3a2-843e-46e8-bd6c-bfb1073e4372" providerId="ADAL" clId="{4C915122-3A5C-49BD-B4B4-6FC55C2B6A20}" dt="2020-01-07T16:58:57.584" v="775" actId="20577"/>
        <pc:sldMkLst>
          <pc:docMk/>
          <pc:sldMk cId="2400681120" sldId="297"/>
        </pc:sldMkLst>
        <pc:spChg chg="mod">
          <ac:chgData name="Sieger Rinzema" userId="f5b0a3a2-843e-46e8-bd6c-bfb1073e4372" providerId="ADAL" clId="{4C915122-3A5C-49BD-B4B4-6FC55C2B6A20}" dt="2020-01-07T16:58:57.584" v="775" actId="20577"/>
          <ac:spMkLst>
            <pc:docMk/>
            <pc:sldMk cId="2400681120" sldId="297"/>
            <ac:spMk id="3" creationId="{CE7DC2A3-C010-4744-88CE-995E6A8F3188}"/>
          </ac:spMkLst>
        </pc:spChg>
      </pc:sldChg>
      <pc:sldChg chg="modSp add">
        <pc:chgData name="Sieger Rinzema" userId="f5b0a3a2-843e-46e8-bd6c-bfb1073e4372" providerId="ADAL" clId="{4C915122-3A5C-49BD-B4B4-6FC55C2B6A20}" dt="2020-01-07T19:24:56.460" v="1627"/>
        <pc:sldMkLst>
          <pc:docMk/>
          <pc:sldMk cId="1016595146" sldId="300"/>
        </pc:sldMkLst>
        <pc:spChg chg="mod">
          <ac:chgData name="Sieger Rinzema" userId="f5b0a3a2-843e-46e8-bd6c-bfb1073e4372" providerId="ADAL" clId="{4C915122-3A5C-49BD-B4B4-6FC55C2B6A20}" dt="2020-01-07T13:13:12.336" v="17" actId="20577"/>
          <ac:spMkLst>
            <pc:docMk/>
            <pc:sldMk cId="1016595146" sldId="300"/>
            <ac:spMk id="2" creationId="{FAF2387D-FCD7-4484-8374-AC24C64CDAAC}"/>
          </ac:spMkLst>
        </pc:spChg>
        <pc:spChg chg="mod">
          <ac:chgData name="Sieger Rinzema" userId="f5b0a3a2-843e-46e8-bd6c-bfb1073e4372" providerId="ADAL" clId="{4C915122-3A5C-49BD-B4B4-6FC55C2B6A20}" dt="2020-01-07T19:24:56.460" v="1627"/>
          <ac:spMkLst>
            <pc:docMk/>
            <pc:sldMk cId="1016595146" sldId="300"/>
            <ac:spMk id="3" creationId="{960478F4-A040-45A5-B86B-DDFC593FDB71}"/>
          </ac:spMkLst>
        </pc:spChg>
      </pc:sldChg>
      <pc:sldChg chg="modSp add ord">
        <pc:chgData name="Sieger Rinzema" userId="f5b0a3a2-843e-46e8-bd6c-bfb1073e4372" providerId="ADAL" clId="{4C915122-3A5C-49BD-B4B4-6FC55C2B6A20}" dt="2020-01-07T13:48:36.869" v="465"/>
        <pc:sldMkLst>
          <pc:docMk/>
          <pc:sldMk cId="1687649744" sldId="301"/>
        </pc:sldMkLst>
        <pc:spChg chg="mod">
          <ac:chgData name="Sieger Rinzema" userId="f5b0a3a2-843e-46e8-bd6c-bfb1073e4372" providerId="ADAL" clId="{4C915122-3A5C-49BD-B4B4-6FC55C2B6A20}" dt="2020-01-07T13:22:58.483" v="115" actId="20577"/>
          <ac:spMkLst>
            <pc:docMk/>
            <pc:sldMk cId="1687649744" sldId="301"/>
            <ac:spMk id="2" creationId="{182DE9A3-46BE-4639-8723-75EDAC19AAE8}"/>
          </ac:spMkLst>
        </pc:spChg>
        <pc:spChg chg="mod">
          <ac:chgData name="Sieger Rinzema" userId="f5b0a3a2-843e-46e8-bd6c-bfb1073e4372" providerId="ADAL" clId="{4C915122-3A5C-49BD-B4B4-6FC55C2B6A20}" dt="2020-01-07T13:48:31.406" v="464" actId="5793"/>
          <ac:spMkLst>
            <pc:docMk/>
            <pc:sldMk cId="1687649744" sldId="301"/>
            <ac:spMk id="3" creationId="{2E45B522-00EC-40EE-9CF8-191DE71C5993}"/>
          </ac:spMkLst>
        </pc:spChg>
      </pc:sldChg>
      <pc:sldChg chg="modSp add ord">
        <pc:chgData name="Sieger Rinzema" userId="f5b0a3a2-843e-46e8-bd6c-bfb1073e4372" providerId="ADAL" clId="{4C915122-3A5C-49BD-B4B4-6FC55C2B6A20}" dt="2020-01-07T16:49:21.827" v="507" actId="255"/>
        <pc:sldMkLst>
          <pc:docMk/>
          <pc:sldMk cId="4029883162" sldId="302"/>
        </pc:sldMkLst>
        <pc:spChg chg="mod">
          <ac:chgData name="Sieger Rinzema" userId="f5b0a3a2-843e-46e8-bd6c-bfb1073e4372" providerId="ADAL" clId="{4C915122-3A5C-49BD-B4B4-6FC55C2B6A20}" dt="2020-01-07T13:24:31.284" v="133"/>
          <ac:spMkLst>
            <pc:docMk/>
            <pc:sldMk cId="4029883162" sldId="302"/>
            <ac:spMk id="2" creationId="{65786651-1AA7-4A91-B449-BA9EE47C15E6}"/>
          </ac:spMkLst>
        </pc:spChg>
        <pc:spChg chg="mod">
          <ac:chgData name="Sieger Rinzema" userId="f5b0a3a2-843e-46e8-bd6c-bfb1073e4372" providerId="ADAL" clId="{4C915122-3A5C-49BD-B4B4-6FC55C2B6A20}" dt="2020-01-07T16:49:21.827" v="507" actId="255"/>
          <ac:spMkLst>
            <pc:docMk/>
            <pc:sldMk cId="4029883162" sldId="302"/>
            <ac:spMk id="3" creationId="{871A41B4-8C54-46BB-8D1C-B9F83E06C7EC}"/>
          </ac:spMkLst>
        </pc:spChg>
      </pc:sldChg>
      <pc:sldChg chg="modSp add modAnim">
        <pc:chgData name="Sieger Rinzema" userId="f5b0a3a2-843e-46e8-bd6c-bfb1073e4372" providerId="ADAL" clId="{4C915122-3A5C-49BD-B4B4-6FC55C2B6A20}" dt="2020-01-07T13:47:30.650" v="458"/>
        <pc:sldMkLst>
          <pc:docMk/>
          <pc:sldMk cId="4231665343" sldId="303"/>
        </pc:sldMkLst>
        <pc:spChg chg="mod">
          <ac:chgData name="Sieger Rinzema" userId="f5b0a3a2-843e-46e8-bd6c-bfb1073e4372" providerId="ADAL" clId="{4C915122-3A5C-49BD-B4B4-6FC55C2B6A20}" dt="2020-01-07T13:37:26.392" v="293" actId="6549"/>
          <ac:spMkLst>
            <pc:docMk/>
            <pc:sldMk cId="4231665343" sldId="303"/>
            <ac:spMk id="2" creationId="{F4752D9D-C309-43CE-8120-96CA8DD1F000}"/>
          </ac:spMkLst>
        </pc:spChg>
        <pc:spChg chg="mod">
          <ac:chgData name="Sieger Rinzema" userId="f5b0a3a2-843e-46e8-bd6c-bfb1073e4372" providerId="ADAL" clId="{4C915122-3A5C-49BD-B4B4-6FC55C2B6A20}" dt="2020-01-07T13:45:56.630" v="439" actId="207"/>
          <ac:spMkLst>
            <pc:docMk/>
            <pc:sldMk cId="4231665343" sldId="303"/>
            <ac:spMk id="3" creationId="{BD4E7C94-C5ED-450D-B05F-F6A249CBD81F}"/>
          </ac:spMkLst>
        </pc:spChg>
      </pc:sldChg>
      <pc:sldChg chg="modSp add">
        <pc:chgData name="Sieger Rinzema" userId="f5b0a3a2-843e-46e8-bd6c-bfb1073e4372" providerId="ADAL" clId="{4C915122-3A5C-49BD-B4B4-6FC55C2B6A20}" dt="2020-01-07T13:29:03.903" v="146" actId="207"/>
        <pc:sldMkLst>
          <pc:docMk/>
          <pc:sldMk cId="680106335" sldId="304"/>
        </pc:sldMkLst>
        <pc:spChg chg="mod">
          <ac:chgData name="Sieger Rinzema" userId="f5b0a3a2-843e-46e8-bd6c-bfb1073e4372" providerId="ADAL" clId="{4C915122-3A5C-49BD-B4B4-6FC55C2B6A20}" dt="2020-01-07T13:28:31.416" v="140" actId="20577"/>
          <ac:spMkLst>
            <pc:docMk/>
            <pc:sldMk cId="680106335" sldId="304"/>
            <ac:spMk id="2" creationId="{122E6C17-3778-4CA6-91F8-43BCB6086015}"/>
          </ac:spMkLst>
        </pc:spChg>
        <pc:spChg chg="mod">
          <ac:chgData name="Sieger Rinzema" userId="f5b0a3a2-843e-46e8-bd6c-bfb1073e4372" providerId="ADAL" clId="{4C915122-3A5C-49BD-B4B4-6FC55C2B6A20}" dt="2020-01-07T13:29:03.903" v="146" actId="207"/>
          <ac:spMkLst>
            <pc:docMk/>
            <pc:sldMk cId="680106335" sldId="304"/>
            <ac:spMk id="3" creationId="{314FFA53-00AA-448A-9A08-676528596939}"/>
          </ac:spMkLst>
        </pc:spChg>
      </pc:sldChg>
      <pc:sldChg chg="modSp add">
        <pc:chgData name="Sieger Rinzema" userId="f5b0a3a2-843e-46e8-bd6c-bfb1073e4372" providerId="ADAL" clId="{4C915122-3A5C-49BD-B4B4-6FC55C2B6A20}" dt="2020-01-07T13:30:47.946" v="180" actId="255"/>
        <pc:sldMkLst>
          <pc:docMk/>
          <pc:sldMk cId="2025373236" sldId="305"/>
        </pc:sldMkLst>
        <pc:spChg chg="mod">
          <ac:chgData name="Sieger Rinzema" userId="f5b0a3a2-843e-46e8-bd6c-bfb1073e4372" providerId="ADAL" clId="{4C915122-3A5C-49BD-B4B4-6FC55C2B6A20}" dt="2020-01-07T13:30:12.692" v="163" actId="20577"/>
          <ac:spMkLst>
            <pc:docMk/>
            <pc:sldMk cId="2025373236" sldId="305"/>
            <ac:spMk id="2" creationId="{2F3AA0DA-12A7-4CE3-B015-9D9D3908B269}"/>
          </ac:spMkLst>
        </pc:spChg>
        <pc:spChg chg="mod">
          <ac:chgData name="Sieger Rinzema" userId="f5b0a3a2-843e-46e8-bd6c-bfb1073e4372" providerId="ADAL" clId="{4C915122-3A5C-49BD-B4B4-6FC55C2B6A20}" dt="2020-01-07T13:30:47.946" v="180" actId="255"/>
          <ac:spMkLst>
            <pc:docMk/>
            <pc:sldMk cId="2025373236" sldId="305"/>
            <ac:spMk id="3" creationId="{B01B7D82-7661-4B55-99BD-0B954AC0FA43}"/>
          </ac:spMkLst>
        </pc:spChg>
      </pc:sldChg>
      <pc:sldChg chg="modSp add">
        <pc:chgData name="Sieger Rinzema" userId="f5b0a3a2-843e-46e8-bd6c-bfb1073e4372" providerId="ADAL" clId="{4C915122-3A5C-49BD-B4B4-6FC55C2B6A20}" dt="2020-01-07T13:49:49.762" v="482" actId="20577"/>
        <pc:sldMkLst>
          <pc:docMk/>
          <pc:sldMk cId="255437682" sldId="306"/>
        </pc:sldMkLst>
        <pc:spChg chg="mod">
          <ac:chgData name="Sieger Rinzema" userId="f5b0a3a2-843e-46e8-bd6c-bfb1073e4372" providerId="ADAL" clId="{4C915122-3A5C-49BD-B4B4-6FC55C2B6A20}" dt="2020-01-07T13:31:25.263" v="183" actId="20577"/>
          <ac:spMkLst>
            <pc:docMk/>
            <pc:sldMk cId="255437682" sldId="306"/>
            <ac:spMk id="2" creationId="{FC4CB54F-5C8B-44CD-89FD-4B71C45EBC90}"/>
          </ac:spMkLst>
        </pc:spChg>
        <pc:spChg chg="mod">
          <ac:chgData name="Sieger Rinzema" userId="f5b0a3a2-843e-46e8-bd6c-bfb1073e4372" providerId="ADAL" clId="{4C915122-3A5C-49BD-B4B4-6FC55C2B6A20}" dt="2020-01-07T13:49:49.762" v="482" actId="20577"/>
          <ac:spMkLst>
            <pc:docMk/>
            <pc:sldMk cId="255437682" sldId="306"/>
            <ac:spMk id="3" creationId="{306B9662-AE29-45A6-9FCE-32A51DF0194A}"/>
          </ac:spMkLst>
        </pc:spChg>
      </pc:sldChg>
      <pc:sldChg chg="modSp add modAnim">
        <pc:chgData name="Sieger Rinzema" userId="f5b0a3a2-843e-46e8-bd6c-bfb1073e4372" providerId="ADAL" clId="{4C915122-3A5C-49BD-B4B4-6FC55C2B6A20}" dt="2020-01-07T13:47:59.554" v="461"/>
        <pc:sldMkLst>
          <pc:docMk/>
          <pc:sldMk cId="291673567" sldId="307"/>
        </pc:sldMkLst>
        <pc:spChg chg="mod">
          <ac:chgData name="Sieger Rinzema" userId="f5b0a3a2-843e-46e8-bd6c-bfb1073e4372" providerId="ADAL" clId="{4C915122-3A5C-49BD-B4B4-6FC55C2B6A20}" dt="2020-01-07T13:46:52.345" v="447"/>
          <ac:spMkLst>
            <pc:docMk/>
            <pc:sldMk cId="291673567" sldId="307"/>
            <ac:spMk id="2" creationId="{5C6E1DC0-8D5A-4F0C-A7EF-1ED1144404A4}"/>
          </ac:spMkLst>
        </pc:spChg>
        <pc:spChg chg="mod">
          <ac:chgData name="Sieger Rinzema" userId="f5b0a3a2-843e-46e8-bd6c-bfb1073e4372" providerId="ADAL" clId="{4C915122-3A5C-49BD-B4B4-6FC55C2B6A20}" dt="2020-01-07T13:47:08.502" v="453" actId="207"/>
          <ac:spMkLst>
            <pc:docMk/>
            <pc:sldMk cId="291673567" sldId="307"/>
            <ac:spMk id="3" creationId="{BA0B7336-5E20-42CE-B689-EC14A5C999E4}"/>
          </ac:spMkLst>
        </pc:spChg>
      </pc:sldChg>
      <pc:sldChg chg="modSp add del">
        <pc:chgData name="Sieger Rinzema" userId="f5b0a3a2-843e-46e8-bd6c-bfb1073e4372" providerId="ADAL" clId="{4C915122-3A5C-49BD-B4B4-6FC55C2B6A20}" dt="2020-01-07T13:33:49.121" v="219" actId="2696"/>
        <pc:sldMkLst>
          <pc:docMk/>
          <pc:sldMk cId="2680950177" sldId="307"/>
        </pc:sldMkLst>
        <pc:spChg chg="mod">
          <ac:chgData name="Sieger Rinzema" userId="f5b0a3a2-843e-46e8-bd6c-bfb1073e4372" providerId="ADAL" clId="{4C915122-3A5C-49BD-B4B4-6FC55C2B6A20}" dt="2020-01-07T13:33:25.660" v="207" actId="27636"/>
          <ac:spMkLst>
            <pc:docMk/>
            <pc:sldMk cId="2680950177" sldId="307"/>
            <ac:spMk id="2" creationId="{1A4DBBE9-26DD-4319-A7D2-0D430FE9C700}"/>
          </ac:spMkLst>
        </pc:spChg>
        <pc:spChg chg="mod">
          <ac:chgData name="Sieger Rinzema" userId="f5b0a3a2-843e-46e8-bd6c-bfb1073e4372" providerId="ADAL" clId="{4C915122-3A5C-49BD-B4B4-6FC55C2B6A20}" dt="2020-01-07T13:33:42.345" v="218" actId="6549"/>
          <ac:spMkLst>
            <pc:docMk/>
            <pc:sldMk cId="2680950177" sldId="307"/>
            <ac:spMk id="3" creationId="{54100EDD-0414-46CE-AAAE-03BD62253802}"/>
          </ac:spMkLst>
        </pc:spChg>
      </pc:sldChg>
      <pc:sldChg chg="modSp add modAnim">
        <pc:chgData name="Sieger Rinzema" userId="f5b0a3a2-843e-46e8-bd6c-bfb1073e4372" providerId="ADAL" clId="{4C915122-3A5C-49BD-B4B4-6FC55C2B6A20}" dt="2020-01-07T13:48:22.882" v="463"/>
        <pc:sldMkLst>
          <pc:docMk/>
          <pc:sldMk cId="4244567660" sldId="308"/>
        </pc:sldMkLst>
        <pc:spChg chg="mod">
          <ac:chgData name="Sieger Rinzema" userId="f5b0a3a2-843e-46e8-bd6c-bfb1073e4372" providerId="ADAL" clId="{4C915122-3A5C-49BD-B4B4-6FC55C2B6A20}" dt="2020-01-07T13:35:36.710" v="245" actId="27636"/>
          <ac:spMkLst>
            <pc:docMk/>
            <pc:sldMk cId="4244567660" sldId="308"/>
            <ac:spMk id="2" creationId="{E2FBF970-EA5B-4324-A6E1-112093DADC12}"/>
          </ac:spMkLst>
        </pc:spChg>
        <pc:spChg chg="mod">
          <ac:chgData name="Sieger Rinzema" userId="f5b0a3a2-843e-46e8-bd6c-bfb1073e4372" providerId="ADAL" clId="{4C915122-3A5C-49BD-B4B4-6FC55C2B6A20}" dt="2020-01-07T13:46:05.439" v="442" actId="207"/>
          <ac:spMkLst>
            <pc:docMk/>
            <pc:sldMk cId="4244567660" sldId="308"/>
            <ac:spMk id="3" creationId="{4DB0DA97-9E96-4543-B3EC-7594796FCA81}"/>
          </ac:spMkLst>
        </pc:spChg>
      </pc:sldChg>
      <pc:sldChg chg="modSp add modAnim">
        <pc:chgData name="Sieger Rinzema" userId="f5b0a3a2-843e-46e8-bd6c-bfb1073e4372" providerId="ADAL" clId="{4C915122-3A5C-49BD-B4B4-6FC55C2B6A20}" dt="2020-01-07T13:45:43.555" v="437"/>
        <pc:sldMkLst>
          <pc:docMk/>
          <pc:sldMk cId="2164434387" sldId="309"/>
        </pc:sldMkLst>
        <pc:spChg chg="mod">
          <ac:chgData name="Sieger Rinzema" userId="f5b0a3a2-843e-46e8-bd6c-bfb1073e4372" providerId="ADAL" clId="{4C915122-3A5C-49BD-B4B4-6FC55C2B6A20}" dt="2020-01-07T13:44:55.423" v="420" actId="20577"/>
          <ac:spMkLst>
            <pc:docMk/>
            <pc:sldMk cId="2164434387" sldId="309"/>
            <ac:spMk id="2" creationId="{EEAEB927-29E6-4849-978A-E96F7E7F2EDC}"/>
          </ac:spMkLst>
        </pc:spChg>
        <pc:spChg chg="mod">
          <ac:chgData name="Sieger Rinzema" userId="f5b0a3a2-843e-46e8-bd6c-bfb1073e4372" providerId="ADAL" clId="{4C915122-3A5C-49BD-B4B4-6FC55C2B6A20}" dt="2020-01-07T13:45:30.703" v="435" actId="207"/>
          <ac:spMkLst>
            <pc:docMk/>
            <pc:sldMk cId="2164434387" sldId="309"/>
            <ac:spMk id="3" creationId="{E97FF89B-1913-4E45-92E9-D635E343CD42}"/>
          </ac:spMkLst>
        </pc:spChg>
      </pc:sldChg>
      <pc:sldChg chg="modSp add modAnim">
        <pc:chgData name="Sieger Rinzema" userId="f5b0a3a2-843e-46e8-bd6c-bfb1073e4372" providerId="ADAL" clId="{4C915122-3A5C-49BD-B4B4-6FC55C2B6A20}" dt="2020-01-07T13:49:21.802" v="472"/>
        <pc:sldMkLst>
          <pc:docMk/>
          <pc:sldMk cId="1607649765" sldId="310"/>
        </pc:sldMkLst>
        <pc:spChg chg="mod">
          <ac:chgData name="Sieger Rinzema" userId="f5b0a3a2-843e-46e8-bd6c-bfb1073e4372" providerId="ADAL" clId="{4C915122-3A5C-49BD-B4B4-6FC55C2B6A20}" dt="2020-01-07T13:40:38.791" v="386"/>
          <ac:spMkLst>
            <pc:docMk/>
            <pc:sldMk cId="1607649765" sldId="310"/>
            <ac:spMk id="2" creationId="{7075583F-789E-4A16-B9B6-577D1BA713F1}"/>
          </ac:spMkLst>
        </pc:spChg>
        <pc:spChg chg="mod">
          <ac:chgData name="Sieger Rinzema" userId="f5b0a3a2-843e-46e8-bd6c-bfb1073e4372" providerId="ADAL" clId="{4C915122-3A5C-49BD-B4B4-6FC55C2B6A20}" dt="2020-01-07T13:48:44.458" v="467" actId="20577"/>
          <ac:spMkLst>
            <pc:docMk/>
            <pc:sldMk cId="1607649765" sldId="310"/>
            <ac:spMk id="3" creationId="{D8C3D143-3D24-4C33-BDB0-582CE13F94A6}"/>
          </ac:spMkLst>
        </pc:spChg>
      </pc:sldChg>
      <pc:sldChg chg="modSp add modAnim">
        <pc:chgData name="Sieger Rinzema" userId="f5b0a3a2-843e-46e8-bd6c-bfb1073e4372" providerId="ADAL" clId="{4C915122-3A5C-49BD-B4B4-6FC55C2B6A20}" dt="2020-01-07T13:52:19.718" v="506" actId="6549"/>
        <pc:sldMkLst>
          <pc:docMk/>
          <pc:sldMk cId="2116604198" sldId="311"/>
        </pc:sldMkLst>
        <pc:spChg chg="mod">
          <ac:chgData name="Sieger Rinzema" userId="f5b0a3a2-843e-46e8-bd6c-bfb1073e4372" providerId="ADAL" clId="{4C915122-3A5C-49BD-B4B4-6FC55C2B6A20}" dt="2020-01-07T13:52:19.718" v="506" actId="6549"/>
          <ac:spMkLst>
            <pc:docMk/>
            <pc:sldMk cId="2116604198" sldId="311"/>
            <ac:spMk id="2" creationId="{019D410D-ED4F-4944-B849-FD27329FA697}"/>
          </ac:spMkLst>
        </pc:spChg>
        <pc:spChg chg="mod">
          <ac:chgData name="Sieger Rinzema" userId="f5b0a3a2-843e-46e8-bd6c-bfb1073e4372" providerId="ADAL" clId="{4C915122-3A5C-49BD-B4B4-6FC55C2B6A20}" dt="2020-01-07T13:52:00.365" v="499" actId="6549"/>
          <ac:spMkLst>
            <pc:docMk/>
            <pc:sldMk cId="2116604198" sldId="311"/>
            <ac:spMk id="3" creationId="{FB0D428A-EA44-4F9B-AA18-CA71AF420A49}"/>
          </ac:spMkLst>
        </pc:spChg>
      </pc:sldChg>
      <pc:sldChg chg="modSp add">
        <pc:chgData name="Sieger Rinzema" userId="f5b0a3a2-843e-46e8-bd6c-bfb1073e4372" providerId="ADAL" clId="{4C915122-3A5C-49BD-B4B4-6FC55C2B6A20}" dt="2020-01-07T19:25:22.776" v="1629" actId="20577"/>
        <pc:sldMkLst>
          <pc:docMk/>
          <pc:sldMk cId="3900313443" sldId="312"/>
        </pc:sldMkLst>
        <pc:spChg chg="mod">
          <ac:chgData name="Sieger Rinzema" userId="f5b0a3a2-843e-46e8-bd6c-bfb1073e4372" providerId="ADAL" clId="{4C915122-3A5C-49BD-B4B4-6FC55C2B6A20}" dt="2020-01-07T17:10:52.381" v="883" actId="20577"/>
          <ac:spMkLst>
            <pc:docMk/>
            <pc:sldMk cId="3900313443" sldId="312"/>
            <ac:spMk id="2" creationId="{11DEAA40-B295-4147-B389-FE9C2503F4D1}"/>
          </ac:spMkLst>
        </pc:spChg>
        <pc:spChg chg="mod">
          <ac:chgData name="Sieger Rinzema" userId="f5b0a3a2-843e-46e8-bd6c-bfb1073e4372" providerId="ADAL" clId="{4C915122-3A5C-49BD-B4B4-6FC55C2B6A20}" dt="2020-01-07T19:25:22.776" v="1629" actId="20577"/>
          <ac:spMkLst>
            <pc:docMk/>
            <pc:sldMk cId="3900313443" sldId="312"/>
            <ac:spMk id="3" creationId="{3EB723C7-232D-431C-9804-077D9F7FA672}"/>
          </ac:spMkLst>
        </pc:spChg>
      </pc:sldChg>
      <pc:sldChg chg="modSp add del">
        <pc:chgData name="Sieger Rinzema" userId="f5b0a3a2-843e-46e8-bd6c-bfb1073e4372" providerId="ADAL" clId="{4C915122-3A5C-49BD-B4B4-6FC55C2B6A20}" dt="2020-01-07T17:18:24.194" v="1110" actId="2696"/>
        <pc:sldMkLst>
          <pc:docMk/>
          <pc:sldMk cId="3779637296" sldId="313"/>
        </pc:sldMkLst>
        <pc:spChg chg="mod">
          <ac:chgData name="Sieger Rinzema" userId="f5b0a3a2-843e-46e8-bd6c-bfb1073e4372" providerId="ADAL" clId="{4C915122-3A5C-49BD-B4B4-6FC55C2B6A20}" dt="2020-01-07T17:10:43.350" v="865"/>
          <ac:spMkLst>
            <pc:docMk/>
            <pc:sldMk cId="3779637296" sldId="313"/>
            <ac:spMk id="3" creationId="{AE83A91B-A21B-4D89-92EB-8307ADB7CACB}"/>
          </ac:spMkLst>
        </pc:spChg>
      </pc:sldChg>
      <pc:sldChg chg="modSp add">
        <pc:chgData name="Sieger Rinzema" userId="f5b0a3a2-843e-46e8-bd6c-bfb1073e4372" providerId="ADAL" clId="{4C915122-3A5C-49BD-B4B4-6FC55C2B6A20}" dt="2020-01-07T19:26:14.156" v="1705" actId="6549"/>
        <pc:sldMkLst>
          <pc:docMk/>
          <pc:sldMk cId="566890040" sldId="314"/>
        </pc:sldMkLst>
        <pc:spChg chg="mod">
          <ac:chgData name="Sieger Rinzema" userId="f5b0a3a2-843e-46e8-bd6c-bfb1073e4372" providerId="ADAL" clId="{4C915122-3A5C-49BD-B4B4-6FC55C2B6A20}" dt="2020-01-07T17:11:23.838" v="892" actId="20577"/>
          <ac:spMkLst>
            <pc:docMk/>
            <pc:sldMk cId="566890040" sldId="314"/>
            <ac:spMk id="2" creationId="{8F034FEE-C247-4B5D-8158-4577D072467B}"/>
          </ac:spMkLst>
        </pc:spChg>
        <pc:spChg chg="mod">
          <ac:chgData name="Sieger Rinzema" userId="f5b0a3a2-843e-46e8-bd6c-bfb1073e4372" providerId="ADAL" clId="{4C915122-3A5C-49BD-B4B4-6FC55C2B6A20}" dt="2020-01-07T19:26:14.156" v="1705" actId="6549"/>
          <ac:spMkLst>
            <pc:docMk/>
            <pc:sldMk cId="566890040" sldId="314"/>
            <ac:spMk id="3" creationId="{D2D66555-F23D-4B5B-A2C4-605380EDCFE9}"/>
          </ac:spMkLst>
        </pc:spChg>
      </pc:sldChg>
      <pc:sldChg chg="modSp add">
        <pc:chgData name="Sieger Rinzema" userId="f5b0a3a2-843e-46e8-bd6c-bfb1073e4372" providerId="ADAL" clId="{4C915122-3A5C-49BD-B4B4-6FC55C2B6A20}" dt="2020-01-07T17:18:14.069" v="1109" actId="14100"/>
        <pc:sldMkLst>
          <pc:docMk/>
          <pc:sldMk cId="3000392878" sldId="315"/>
        </pc:sldMkLst>
        <pc:spChg chg="mod">
          <ac:chgData name="Sieger Rinzema" userId="f5b0a3a2-843e-46e8-bd6c-bfb1073e4372" providerId="ADAL" clId="{4C915122-3A5C-49BD-B4B4-6FC55C2B6A20}" dt="2020-01-07T17:13:55.226" v="968" actId="20577"/>
          <ac:spMkLst>
            <pc:docMk/>
            <pc:sldMk cId="3000392878" sldId="315"/>
            <ac:spMk id="2" creationId="{2F537509-F818-4A18-9687-BAA633F886E6}"/>
          </ac:spMkLst>
        </pc:spChg>
        <pc:spChg chg="mod">
          <ac:chgData name="Sieger Rinzema" userId="f5b0a3a2-843e-46e8-bd6c-bfb1073e4372" providerId="ADAL" clId="{4C915122-3A5C-49BD-B4B4-6FC55C2B6A20}" dt="2020-01-07T17:18:14.069" v="1109" actId="14100"/>
          <ac:spMkLst>
            <pc:docMk/>
            <pc:sldMk cId="3000392878" sldId="315"/>
            <ac:spMk id="3" creationId="{8A4B429E-A0FC-431B-895D-03B7335A77D0}"/>
          </ac:spMkLst>
        </pc:spChg>
      </pc:sldChg>
      <pc:sldChg chg="modSp add">
        <pc:chgData name="Sieger Rinzema" userId="f5b0a3a2-843e-46e8-bd6c-bfb1073e4372" providerId="ADAL" clId="{4C915122-3A5C-49BD-B4B4-6FC55C2B6A20}" dt="2020-01-07T17:17:27.944" v="1081" actId="14100"/>
        <pc:sldMkLst>
          <pc:docMk/>
          <pc:sldMk cId="2200931045" sldId="316"/>
        </pc:sldMkLst>
        <pc:spChg chg="mod">
          <ac:chgData name="Sieger Rinzema" userId="f5b0a3a2-843e-46e8-bd6c-bfb1073e4372" providerId="ADAL" clId="{4C915122-3A5C-49BD-B4B4-6FC55C2B6A20}" dt="2020-01-07T17:15:44.272" v="1019" actId="20577"/>
          <ac:spMkLst>
            <pc:docMk/>
            <pc:sldMk cId="2200931045" sldId="316"/>
            <ac:spMk id="2" creationId="{A761855C-05B5-406F-9FAA-27490CC00F06}"/>
          </ac:spMkLst>
        </pc:spChg>
        <pc:spChg chg="mod">
          <ac:chgData name="Sieger Rinzema" userId="f5b0a3a2-843e-46e8-bd6c-bfb1073e4372" providerId="ADAL" clId="{4C915122-3A5C-49BD-B4B4-6FC55C2B6A20}" dt="2020-01-07T17:17:27.944" v="1081" actId="14100"/>
          <ac:spMkLst>
            <pc:docMk/>
            <pc:sldMk cId="2200931045" sldId="316"/>
            <ac:spMk id="3" creationId="{EFA0F6B4-C6AB-4F36-BB3C-5441CA89431E}"/>
          </ac:spMkLst>
        </pc:spChg>
      </pc:sldChg>
      <pc:sldChg chg="modSp add">
        <pc:chgData name="Sieger Rinzema" userId="f5b0a3a2-843e-46e8-bd6c-bfb1073e4372" providerId="ADAL" clId="{4C915122-3A5C-49BD-B4B4-6FC55C2B6A20}" dt="2020-01-07T17:17:07.897" v="1077" actId="20577"/>
        <pc:sldMkLst>
          <pc:docMk/>
          <pc:sldMk cId="2349011188" sldId="317"/>
        </pc:sldMkLst>
        <pc:spChg chg="mod">
          <ac:chgData name="Sieger Rinzema" userId="f5b0a3a2-843e-46e8-bd6c-bfb1073e4372" providerId="ADAL" clId="{4C915122-3A5C-49BD-B4B4-6FC55C2B6A20}" dt="2020-01-07T17:17:07.897" v="1077" actId="20577"/>
          <ac:spMkLst>
            <pc:docMk/>
            <pc:sldMk cId="2349011188" sldId="317"/>
            <ac:spMk id="2" creationId="{4E0E5B27-9EC7-4367-9F2A-4D8F6C70C32D}"/>
          </ac:spMkLst>
        </pc:spChg>
        <pc:spChg chg="mod">
          <ac:chgData name="Sieger Rinzema" userId="f5b0a3a2-843e-46e8-bd6c-bfb1073e4372" providerId="ADAL" clId="{4C915122-3A5C-49BD-B4B4-6FC55C2B6A20}" dt="2020-01-07T17:16:57.710" v="1047" actId="255"/>
          <ac:spMkLst>
            <pc:docMk/>
            <pc:sldMk cId="2349011188" sldId="317"/>
            <ac:spMk id="3" creationId="{21E0AFAD-E8B8-44C2-8466-2D7880E7DAF2}"/>
          </ac:spMkLst>
        </pc:spChg>
      </pc:sldChg>
      <pc:sldChg chg="modSp add">
        <pc:chgData name="Sieger Rinzema" userId="f5b0a3a2-843e-46e8-bd6c-bfb1073e4372" providerId="ADAL" clId="{4C915122-3A5C-49BD-B4B4-6FC55C2B6A20}" dt="2020-01-07T17:18:01.788" v="1107" actId="20577"/>
        <pc:sldMkLst>
          <pc:docMk/>
          <pc:sldMk cId="2601476288" sldId="318"/>
        </pc:sldMkLst>
        <pc:spChg chg="mod">
          <ac:chgData name="Sieger Rinzema" userId="f5b0a3a2-843e-46e8-bd6c-bfb1073e4372" providerId="ADAL" clId="{4C915122-3A5C-49BD-B4B4-6FC55C2B6A20}" dt="2020-01-07T17:18:01.788" v="1107" actId="20577"/>
          <ac:spMkLst>
            <pc:docMk/>
            <pc:sldMk cId="2601476288" sldId="318"/>
            <ac:spMk id="2" creationId="{5807C9D2-6830-44AC-9E73-53F763BEF32E}"/>
          </ac:spMkLst>
        </pc:spChg>
        <pc:spChg chg="mod">
          <ac:chgData name="Sieger Rinzema" userId="f5b0a3a2-843e-46e8-bd6c-bfb1073e4372" providerId="ADAL" clId="{4C915122-3A5C-49BD-B4B4-6FC55C2B6A20}" dt="2020-01-07T17:17:56.793" v="1086" actId="255"/>
          <ac:spMkLst>
            <pc:docMk/>
            <pc:sldMk cId="2601476288" sldId="318"/>
            <ac:spMk id="3" creationId="{57D93C25-6A98-4A5C-8DC2-A8FFF0C13911}"/>
          </ac:spMkLst>
        </pc:spChg>
      </pc:sldChg>
      <pc:sldChg chg="modSp add">
        <pc:chgData name="Sieger Rinzema" userId="f5b0a3a2-843e-46e8-bd6c-bfb1073e4372" providerId="ADAL" clId="{4C915122-3A5C-49BD-B4B4-6FC55C2B6A20}" dt="2020-01-07T17:22:41.397" v="1115" actId="255"/>
        <pc:sldMkLst>
          <pc:docMk/>
          <pc:sldMk cId="1697198614" sldId="319"/>
        </pc:sldMkLst>
        <pc:spChg chg="mod">
          <ac:chgData name="Sieger Rinzema" userId="f5b0a3a2-843e-46e8-bd6c-bfb1073e4372" providerId="ADAL" clId="{4C915122-3A5C-49BD-B4B4-6FC55C2B6A20}" dt="2020-01-07T17:22:41.397" v="1115" actId="255"/>
          <ac:spMkLst>
            <pc:docMk/>
            <pc:sldMk cId="1697198614" sldId="319"/>
            <ac:spMk id="3" creationId="{547EBEA0-877E-410B-83EF-44B62B106FF9}"/>
          </ac:spMkLst>
        </pc:spChg>
      </pc:sldChg>
      <pc:sldChg chg="add del">
        <pc:chgData name="Sieger Rinzema" userId="f5b0a3a2-843e-46e8-bd6c-bfb1073e4372" providerId="ADAL" clId="{4C915122-3A5C-49BD-B4B4-6FC55C2B6A20}" dt="2020-01-07T17:24:02.666" v="1121" actId="2696"/>
        <pc:sldMkLst>
          <pc:docMk/>
          <pc:sldMk cId="395700666" sldId="320"/>
        </pc:sldMkLst>
      </pc:sldChg>
      <pc:sldChg chg="addSp modSp add">
        <pc:chgData name="Sieger Rinzema" userId="f5b0a3a2-843e-46e8-bd6c-bfb1073e4372" providerId="ADAL" clId="{4C915122-3A5C-49BD-B4B4-6FC55C2B6A20}" dt="2020-01-07T17:24:00.275" v="1120" actId="1076"/>
        <pc:sldMkLst>
          <pc:docMk/>
          <pc:sldMk cId="3553205073" sldId="321"/>
        </pc:sldMkLst>
        <pc:picChg chg="add mod">
          <ac:chgData name="Sieger Rinzema" userId="f5b0a3a2-843e-46e8-bd6c-bfb1073e4372" providerId="ADAL" clId="{4C915122-3A5C-49BD-B4B4-6FC55C2B6A20}" dt="2020-01-07T17:24:00.275" v="1120" actId="1076"/>
          <ac:picMkLst>
            <pc:docMk/>
            <pc:sldMk cId="3553205073" sldId="321"/>
            <ac:picMk id="2" creationId="{F1D13718-8439-4BF9-BD5B-19D1D9EDE546}"/>
          </ac:picMkLst>
        </pc:picChg>
      </pc:sldChg>
      <pc:sldChg chg="modSp add">
        <pc:chgData name="Sieger Rinzema" userId="f5b0a3a2-843e-46e8-bd6c-bfb1073e4372" providerId="ADAL" clId="{4C915122-3A5C-49BD-B4B4-6FC55C2B6A20}" dt="2020-01-07T19:22:47.019" v="1617" actId="20577"/>
        <pc:sldMkLst>
          <pc:docMk/>
          <pc:sldMk cId="1247054645" sldId="322"/>
        </pc:sldMkLst>
        <pc:spChg chg="mod">
          <ac:chgData name="Sieger Rinzema" userId="f5b0a3a2-843e-46e8-bd6c-bfb1073e4372" providerId="ADAL" clId="{4C915122-3A5C-49BD-B4B4-6FC55C2B6A20}" dt="2020-01-07T19:20:55.163" v="1264" actId="20577"/>
          <ac:spMkLst>
            <pc:docMk/>
            <pc:sldMk cId="1247054645" sldId="322"/>
            <ac:spMk id="2" creationId="{2943D42B-95B6-4D1E-8B49-9C8A562A401C}"/>
          </ac:spMkLst>
        </pc:spChg>
        <pc:spChg chg="mod">
          <ac:chgData name="Sieger Rinzema" userId="f5b0a3a2-843e-46e8-bd6c-bfb1073e4372" providerId="ADAL" clId="{4C915122-3A5C-49BD-B4B4-6FC55C2B6A20}" dt="2020-01-07T19:22:47.019" v="1617" actId="20577"/>
          <ac:spMkLst>
            <pc:docMk/>
            <pc:sldMk cId="1247054645" sldId="322"/>
            <ac:spMk id="3" creationId="{3BD40537-962F-4CF2-BBF5-4758EFC8F321}"/>
          </ac:spMkLst>
        </pc:spChg>
      </pc:sldChg>
      <pc:sldChg chg="addSp modSp add del modAnim">
        <pc:chgData name="Sieger Rinzema" userId="f5b0a3a2-843e-46e8-bd6c-bfb1073e4372" providerId="ADAL" clId="{4C915122-3A5C-49BD-B4B4-6FC55C2B6A20}" dt="2020-01-07T19:19:25.324" v="1216" actId="2696"/>
        <pc:sldMkLst>
          <pc:docMk/>
          <pc:sldMk cId="1458051388" sldId="322"/>
        </pc:sldMkLst>
        <pc:spChg chg="mod">
          <ac:chgData name="Sieger Rinzema" userId="f5b0a3a2-843e-46e8-bd6c-bfb1073e4372" providerId="ADAL" clId="{4C915122-3A5C-49BD-B4B4-6FC55C2B6A20}" dt="2020-01-07T19:18:16.998" v="1213" actId="20577"/>
          <ac:spMkLst>
            <pc:docMk/>
            <pc:sldMk cId="1458051388" sldId="322"/>
            <ac:spMk id="3" creationId="{320EC2B9-1884-445C-AAA6-18D95BF01081}"/>
          </ac:spMkLst>
        </pc:spChg>
        <pc:picChg chg="add mod">
          <ac:chgData name="Sieger Rinzema" userId="f5b0a3a2-843e-46e8-bd6c-bfb1073e4372" providerId="ADAL" clId="{4C915122-3A5C-49BD-B4B4-6FC55C2B6A20}" dt="2020-01-07T19:19:23.055" v="1215" actId="14100"/>
          <ac:picMkLst>
            <pc:docMk/>
            <pc:sldMk cId="1458051388" sldId="322"/>
            <ac:picMk id="4" creationId="{B1E167D8-FDA9-4F6C-AF05-8FFEA236A013}"/>
          </ac:picMkLst>
        </pc:picChg>
      </pc:sldChg>
      <pc:sldChg chg="modSp add">
        <pc:chgData name="Sieger Rinzema" userId="f5b0a3a2-843e-46e8-bd6c-bfb1073e4372" providerId="ADAL" clId="{4C915122-3A5C-49BD-B4B4-6FC55C2B6A20}" dt="2020-01-07T19:28:05.171" v="1957" actId="207"/>
        <pc:sldMkLst>
          <pc:docMk/>
          <pc:sldMk cId="1163042351" sldId="323"/>
        </pc:sldMkLst>
        <pc:spChg chg="mod">
          <ac:chgData name="Sieger Rinzema" userId="f5b0a3a2-843e-46e8-bd6c-bfb1073e4372" providerId="ADAL" clId="{4C915122-3A5C-49BD-B4B4-6FC55C2B6A20}" dt="2020-01-07T19:26:23.282" v="1724" actId="20577"/>
          <ac:spMkLst>
            <pc:docMk/>
            <pc:sldMk cId="1163042351" sldId="323"/>
            <ac:spMk id="2" creationId="{56E25107-BBDE-4B95-8786-B8D5E35342BA}"/>
          </ac:spMkLst>
        </pc:spChg>
        <pc:spChg chg="mod">
          <ac:chgData name="Sieger Rinzema" userId="f5b0a3a2-843e-46e8-bd6c-bfb1073e4372" providerId="ADAL" clId="{4C915122-3A5C-49BD-B4B4-6FC55C2B6A20}" dt="2020-01-07T19:28:05.171" v="1957" actId="207"/>
          <ac:spMkLst>
            <pc:docMk/>
            <pc:sldMk cId="1163042351" sldId="323"/>
            <ac:spMk id="3" creationId="{B197BA8D-FF88-4887-8EDC-20AD67BF46DD}"/>
          </ac:spMkLst>
        </pc:spChg>
      </pc:sldChg>
    </pc:docChg>
  </pc:docChgLst>
  <pc:docChgLst>
    <pc:chgData name="Sieger Rinzema" userId="f5b0a3a2-843e-46e8-bd6c-bfb1073e4372" providerId="ADAL" clId="{63026175-E17E-4570-BACD-DE9BC8515735}"/>
    <pc:docChg chg="modSld sldOrd">
      <pc:chgData name="Sieger Rinzema" userId="f5b0a3a2-843e-46e8-bd6c-bfb1073e4372" providerId="ADAL" clId="{63026175-E17E-4570-BACD-DE9BC8515735}" dt="2020-01-07T13:12:05.736" v="1"/>
      <pc:docMkLst>
        <pc:docMk/>
      </pc:docMkLst>
      <pc:sldChg chg="ord">
        <pc:chgData name="Sieger Rinzema" userId="f5b0a3a2-843e-46e8-bd6c-bfb1073e4372" providerId="ADAL" clId="{63026175-E17E-4570-BACD-DE9BC8515735}" dt="2020-01-07T13:12:05.736" v="1"/>
        <pc:sldMkLst>
          <pc:docMk/>
          <pc:sldMk cId="2400681120" sldId="297"/>
        </pc:sldMkLst>
      </pc:sldChg>
      <pc:sldChg chg="ord">
        <pc:chgData name="Sieger Rinzema" userId="f5b0a3a2-843e-46e8-bd6c-bfb1073e4372" providerId="ADAL" clId="{63026175-E17E-4570-BACD-DE9BC8515735}" dt="2020-01-07T13:11:59.533" v="0"/>
        <pc:sldMkLst>
          <pc:docMk/>
          <pc:sldMk cId="1536796764" sldId="29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40C66D14-5CD3-4EE9-88C1-E0E0745FC62F}" type="datetime1">
              <a:rPr lang="nl-NL" smtClean="0"/>
              <a:t>7-1-2020</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50423A-8BCE-448E-A97B-03A88B2B12C1}" type="slidenum">
              <a:rPr lang="nl-NL" smtClean="0"/>
              <a:t>‹nr.›</a:t>
            </a:fld>
            <a:endParaRPr lang="nl-NL" dirty="0"/>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25CDD20F-CAB5-4F3D-801E-267BF0D45B7B}" type="datetime1">
              <a:rPr lang="nl-NL" smtClean="0"/>
              <a:t>7-1-2020</a:t>
            </a:fld>
            <a:endParaRPr lang="nl-NL" dirty="0"/>
          </a:p>
        </p:txBody>
      </p:sp>
      <p:sp>
        <p:nvSpPr>
          <p:cNvPr id="4" name="Tijdelijke aanduiding voor dia-afbeelding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1F2A70B-78F2-4DCF-B53B-C990D2FAFB8A}" type="slidenum">
              <a:rPr lang="nl-NL" smtClean="0"/>
              <a:t>‹nr.›</a:t>
            </a:fld>
            <a:endParaRPr lang="nl-NL"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01F2A70B-78F2-4DCF-B53B-C990D2FAFB8A}" type="slidenum">
              <a:rPr lang="nl-NL" smtClean="0"/>
              <a:t>1</a:t>
            </a:fld>
            <a:endParaRPr lang="nl-NL" dirty="0"/>
          </a:p>
        </p:txBody>
      </p:sp>
    </p:spTree>
    <p:extLst>
      <p:ext uri="{BB962C8B-B14F-4D97-AF65-F5344CB8AC3E}">
        <p14:creationId xmlns:p14="http://schemas.microsoft.com/office/powerpoint/2010/main" val="32718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2413" y="1905000"/>
            <a:ext cx="9144000" cy="2667000"/>
          </a:xfrm>
        </p:spPr>
        <p:txBody>
          <a:bodyPr rtlCol="0">
            <a:noAutofit/>
          </a:bodyPr>
          <a:lstStyle>
            <a:lvl1pPr>
              <a:defRPr sz="5400"/>
            </a:lvl1pPr>
          </a:lstStyle>
          <a:p>
            <a:pPr rtl="0"/>
            <a:r>
              <a:rPr lang="nl-NL"/>
              <a:t>Klik om stijl te bewerken</a:t>
            </a:r>
            <a:endParaRPr lang="nl-NL" dirty="0"/>
          </a:p>
        </p:txBody>
      </p:sp>
      <p:grpSp>
        <p:nvGrpSpPr>
          <p:cNvPr id="256" name="lijn" descr="Afbeelding van lijn"/>
          <p:cNvGrpSpPr/>
          <p:nvPr/>
        </p:nvGrpSpPr>
        <p:grpSpPr bwMode="invGray">
          <a:xfrm>
            <a:off x="1584896" y="4724400"/>
            <a:ext cx="8631936" cy="64008"/>
            <a:chOff x="-4110038" y="2703513"/>
            <a:chExt cx="17394239" cy="160336"/>
          </a:xfrm>
          <a:solidFill>
            <a:schemeClr val="accent1"/>
          </a:solidFill>
        </p:grpSpPr>
        <p:sp>
          <p:nvSpPr>
            <p:cNvPr id="257" name="Vrije v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8" name="Vrije v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9" name="Vrije v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0" name="Vrije v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1" name="Vrije v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2" name="Vrije v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3" name="Vrije v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4" name="Vrije v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5" name="Vrije v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6" name="Vrije v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7" name="Vrije v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8" name="Vrije v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9" name="Vrije v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0" name="Vrije v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1" name="Vrije v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2" name="Vrije v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3" name="Vrije v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4" name="Vrije v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5" name="Vrije v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6" name="Vrije v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7" name="Vrije v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8" name="Vrije v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9" name="Vrije v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0" name="Vrije v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1" name="Vrije v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2" name="Vrije v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3" name="Vrije v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4" name="Vrije v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5" name="Vrije v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6" name="Vrije v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7" name="Vrije v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8" name="Vrije v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9" name="Vrije v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0" name="Vrije v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1" name="Vrije v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2" name="Vrije v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3" name="Vrije v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4" name="Vrije v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5" name="Vrije v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6" name="Vrije v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7" name="Vrije v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8" name="Vrije v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9" name="Vrije v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0" name="Vrije v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1" name="Vrije v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2" name="Vrije v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3" name="Vrije v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4" name="Vrije v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5" name="Vrije v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6" name="Vrije v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7" name="Vrije v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8" name="Vrije v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9" name="Vrije v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0" name="Vrije v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1" name="Vrije v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2" name="Vrije v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3" name="Vrije v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4" name="Vrije v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5" name="Vrije v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6" name="Vrije v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7" name="Vrije v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8" name="Vrije v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9" name="Vrije v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0" name="Vrije v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1" name="Vrije v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2" name="Vrije v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3" name="Vrije v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4" name="Vrije v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5" name="Vrije v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6" name="Vrije v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7" name="Vrije v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8" name="Vrije v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9" name="Vrije v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0" name="Vrije v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1" name="Vrije v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2" name="Vrije v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3" name="Vrije v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4" name="Vrije v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5" name="Vrije v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6" name="Vrije v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7" name="Vrije v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8" name="Vrije v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9" name="Vrije v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0" name="Vrije v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1" name="Vrije v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2" name="Vrije v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3" name="Vrije v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4" name="Vrije v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5" name="Vrije v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6" name="Vrije v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7" name="Vrije v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8" name="Vrije v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9" name="Vrije v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0" name="Vrije v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1" name="Vrije v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2" name="Vrije v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3" name="Vrije v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4" name="Vrije v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5" name="Vrije v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6" name="Vrije v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7" name="Vrije v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8" name="Vrije v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9" name="Vrije v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0" name="Vrije v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1" name="Vrije v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2" name="Vrije v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3" name="Vrije v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4" name="Vrije v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5" name="Vrije v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6" name="Vrije v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7" name="Vrije v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8" name="Vrije v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9" name="Vrije v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0" name="Vrije v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1" name="Vrije v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2" name="Vrije v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3" name="Vrije v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4" name="Vrije v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5" name="Vrije v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6" name="Vrije v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7" name="Vrije v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8" name="Vrije v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9" name="Vrije v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grpSp>
      <p:sp>
        <p:nvSpPr>
          <p:cNvPr id="3" name="Subtitel 2"/>
          <p:cNvSpPr>
            <a:spLocks noGrp="1"/>
          </p:cNvSpPr>
          <p:nvPr>
            <p:ph type="subTitle" idx="1"/>
          </p:nvPr>
        </p:nvSpPr>
        <p:spPr>
          <a:xfrm>
            <a:off x="1522413" y="5105400"/>
            <a:ext cx="9143999" cy="1066800"/>
          </a:xfrm>
        </p:spPr>
        <p:txBody>
          <a:bodyPr rtlCol="0"/>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nl-NL"/>
              <a:t>Klikken om de ondertitelstijl van het model te bewerken</a:t>
            </a:r>
            <a:endParaRPr lang="nl-NL" dirty="0"/>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a:t>Klik om stijl te bewerken</a:t>
            </a:r>
            <a:endParaRPr lang="nl-NL" dirty="0"/>
          </a:p>
        </p:txBody>
      </p:sp>
      <p:grpSp>
        <p:nvGrpSpPr>
          <p:cNvPr id="7" name="lijn" descr="Afbeelding van lijn"/>
          <p:cNvGrpSpPr/>
          <p:nvPr/>
        </p:nvGrpSpPr>
        <p:grpSpPr bwMode="invGray">
          <a:xfrm>
            <a:off x="1522413" y="1514475"/>
            <a:ext cx="10569575" cy="64008"/>
            <a:chOff x="1522413" y="1514475"/>
            <a:chExt cx="10569575" cy="64008"/>
          </a:xfrm>
        </p:grpSpPr>
        <p:sp>
          <p:nvSpPr>
            <p:cNvPr id="8" name="Vrije v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 name="Vrije v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0" name="Vrije v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1"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2"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3"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4"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5"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4"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5"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6"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7"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8"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9"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0"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1"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2"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3"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4"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5"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6"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7"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8"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9"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0"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1"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2"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3"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4"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5"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6"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7"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8"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9"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0"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1"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2"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3"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4"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5"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6"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7"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8"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9"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0"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1"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verticale tekst 2"/>
          <p:cNvSpPr>
            <a:spLocks noGrp="1"/>
          </p:cNvSpPr>
          <p:nvPr>
            <p:ph type="body" orient="vert" idx="1"/>
          </p:nvPr>
        </p:nvSpPr>
        <p:spPr/>
        <p:txBody>
          <a:bodyPr vert="eaVert" rtlCol="0"/>
          <a:lstStyle>
            <a:lvl5pPr>
              <a:defRPr/>
            </a:lvl5pPr>
            <a:lvl6pPr marL="1956816">
              <a:defRPr/>
            </a:lvl6pPr>
            <a:lvl7pPr marL="1956816">
              <a:defRPr/>
            </a:lvl7pPr>
            <a:lvl8pPr marL="1956816">
              <a:defRPr/>
            </a:lvl8pPr>
            <a:lvl9pPr marL="1956816">
              <a:defRPr/>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9962EAD9-7313-4352-A34B-E634A10492E7}" type="datetime1">
              <a:rPr lang="nl-NL" smtClean="0"/>
              <a:t>7-1-2020</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10361612" y="274639"/>
            <a:ext cx="1371600" cy="5901747"/>
          </a:xfrm>
        </p:spPr>
        <p:txBody>
          <a:bodyPr vert="eaVert" rtlCol="0"/>
          <a:lstStyle/>
          <a:p>
            <a:pPr rtl="0"/>
            <a:r>
              <a:rPr lang="nl-NL"/>
              <a:t>Klik om stijl te bewerken</a:t>
            </a:r>
            <a:endParaRPr lang="nl-NL" dirty="0"/>
          </a:p>
        </p:txBody>
      </p:sp>
      <p:grpSp>
        <p:nvGrpSpPr>
          <p:cNvPr id="7" name="lijn" descr="Afbeelding van lijn"/>
          <p:cNvGrpSpPr/>
          <p:nvPr/>
        </p:nvGrpSpPr>
        <p:grpSpPr bwMode="invGray">
          <a:xfrm rot="5400000">
            <a:off x="6864412" y="3472598"/>
            <a:ext cx="6492240" cy="64008"/>
            <a:chOff x="1522413" y="1514475"/>
            <a:chExt cx="10569575" cy="64008"/>
          </a:xfrm>
        </p:grpSpPr>
        <p:sp>
          <p:nvSpPr>
            <p:cNvPr id="8"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0"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1"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2"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3"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4"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5"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4"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5"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6"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7"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8"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9"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0"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1"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2"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3"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4"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5"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6"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7"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8"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9"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0"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1"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2"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3"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4"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5"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6"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7"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8"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9"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0"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1"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2"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3"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4"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5"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6"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7"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8"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9"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0"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1"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verticale tekst 2"/>
          <p:cNvSpPr>
            <a:spLocks noGrp="1"/>
          </p:cNvSpPr>
          <p:nvPr>
            <p:ph type="body" orient="vert" idx="1" hasCustomPrompt="1"/>
          </p:nvPr>
        </p:nvSpPr>
        <p:spPr>
          <a:xfrm>
            <a:off x="608012" y="277813"/>
            <a:ext cx="9144001" cy="5898573"/>
          </a:xfrm>
        </p:spPr>
        <p:txBody>
          <a:bodyPr vert="eaVert" rtlCol="0"/>
          <a:lstStyle>
            <a:lvl5pPr>
              <a:defRPr/>
            </a:lvl5pPr>
            <a:lvl6pPr marL="1261872" indent="0">
              <a:buNone/>
              <a:defRPr/>
            </a:lvl6pPr>
            <a:lvl7pPr>
              <a:defRPr/>
            </a:lvl7pPr>
            <a:lvl8pPr>
              <a:defRPr baseline="0"/>
            </a:lvl8pPr>
            <a:lvl9pPr>
              <a:defRPr baseline="0"/>
            </a:lvl9pPr>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445C041E-204D-45DB-AE00-84DB2FF0C6D1}" type="datetime1">
              <a:rPr lang="nl-NL" smtClean="0"/>
              <a:t>7-1-2020</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lstStyle/>
          <a:p>
            <a:pPr rtl="0"/>
            <a:r>
              <a:rPr lang="nl-NL"/>
              <a:t>Klik om stijl te bewerken</a:t>
            </a:r>
            <a:endParaRPr lang="nl-NL" dirty="0"/>
          </a:p>
        </p:txBody>
      </p:sp>
      <p:grpSp>
        <p:nvGrpSpPr>
          <p:cNvPr id="167" name="lijn" descr="Afbeelding van lijn"/>
          <p:cNvGrpSpPr/>
          <p:nvPr/>
        </p:nvGrpSpPr>
        <p:grpSpPr bwMode="invGray">
          <a:xfrm>
            <a:off x="1522413" y="1514475"/>
            <a:ext cx="10569575" cy="64008"/>
            <a:chOff x="1522413" y="1514475"/>
            <a:chExt cx="10569575" cy="64008"/>
          </a:xfrm>
        </p:grpSpPr>
        <p:sp>
          <p:nvSpPr>
            <p:cNvPr id="168"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1"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2"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3"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4"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5"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6"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7"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8"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9"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40"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41"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inhoud 2"/>
          <p:cNvSpPr>
            <a:spLocks noGrp="1"/>
          </p:cNvSpPr>
          <p:nvPr>
            <p:ph idx="1"/>
          </p:nvPr>
        </p:nvSpPr>
        <p:spPr/>
        <p:txBody>
          <a:bodyPr rtlCol="0"/>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D6317E5C-2583-4CB2-AD3B-6702C46CE7A5}" type="datetime1">
              <a:rPr lang="nl-NL" smtClean="0"/>
              <a:t>7-1-2020</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522413" y="1905000"/>
            <a:ext cx="9144000" cy="2667000"/>
          </a:xfrm>
        </p:spPr>
        <p:txBody>
          <a:bodyPr rtlCol="0" anchor="b">
            <a:noAutofit/>
          </a:bodyPr>
          <a:lstStyle>
            <a:lvl1pPr algn="l">
              <a:defRPr sz="4400" b="0" cap="none" baseline="0"/>
            </a:lvl1pPr>
          </a:lstStyle>
          <a:p>
            <a:pPr rtl="0"/>
            <a:r>
              <a:rPr lang="nl-NL"/>
              <a:t>Klik om stijl te bewerken</a:t>
            </a:r>
            <a:endParaRPr lang="nl-NL" dirty="0"/>
          </a:p>
        </p:txBody>
      </p:sp>
      <p:grpSp>
        <p:nvGrpSpPr>
          <p:cNvPr id="255" name="lijn" descr="Afbeelding van lijn"/>
          <p:cNvGrpSpPr/>
          <p:nvPr/>
        </p:nvGrpSpPr>
        <p:grpSpPr bwMode="invGray">
          <a:xfrm>
            <a:off x="1584896" y="4724400"/>
            <a:ext cx="8631936" cy="64008"/>
            <a:chOff x="-4110038" y="2703513"/>
            <a:chExt cx="17394239" cy="160336"/>
          </a:xfrm>
          <a:solidFill>
            <a:schemeClr val="accent1"/>
          </a:solidFill>
        </p:grpSpPr>
        <p:sp>
          <p:nvSpPr>
            <p:cNvPr id="256" name="Vrije v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7" name="Vrije v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8" name="Vrije v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9" name="Vrije v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0" name="Vrije v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1" name="Vrije v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2" name="Vrije v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3" name="Vrije v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4" name="Vrije v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5" name="Vrije v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6" name="Vrije v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7" name="Vrije v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8" name="Vrije v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9" name="Vrije v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0" name="Vrije v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1" name="Vrije v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2" name="Vrije v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3" name="Vrije v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4" name="Vrije v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5" name="Vrije v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6" name="Vrije v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7" name="Vrije v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8" name="Vrije v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9" name="Vrije v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0" name="Vrije v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1" name="Vrije v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2" name="Vrije v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3" name="Vrije v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4" name="Vrije v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5" name="Vrije v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6" name="Vrije v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7" name="Vrije v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8" name="Vrije v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9" name="Vrije v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0" name="Vrije v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1" name="Vrije v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2" name="Vrije v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3" name="Vrije v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4" name="Vrije v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5" name="Vrije v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6" name="Vrije v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7" name="Vrije v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8" name="Vrije v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9" name="Vrije v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0" name="Vrije v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1" name="Vrije v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2" name="Vrije v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3" name="Vrije v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4" name="Vrije v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5" name="Vrije v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6" name="Vrije v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7" name="Vrije v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8" name="Vrije v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9" name="Vrije v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0" name="Vrije v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1" name="Vrije v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2" name="Vrije v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3" name="Vrije v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4" name="Vrije v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5" name="Vrije v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6" name="Vrije v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7" name="Vrije v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8" name="Vrije v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9" name="Vrije v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0" name="Vrije v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1" name="Vrije v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2" name="Vrije v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3" name="Vrije v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4" name="Vrije v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5" name="Vrije v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6" name="Vrije v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7" name="Vrije v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8" name="Vrije v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9" name="Vrije v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0" name="Vrije v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1" name="Vrije v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2" name="Vrije v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3" name="Vrije v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4" name="Vrije v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5" name="Vrije v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6" name="Vrije v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7" name="Vrije v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8" name="Vrije v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9" name="Vrije v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0" name="Vrije v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1" name="Vrije v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2" name="Vrije v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3" name="Vrije v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4" name="Vrije v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5" name="Vrije v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6" name="Vrije v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7" name="Vrije v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8" name="Vrije v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9" name="Vrije v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0" name="Vrije v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1" name="Vrije v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2" name="Vrije v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3" name="Vrije v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4" name="Vrije v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5" name="Vrije v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6" name="Vrije v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7" name="Vrije v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8" name="Vrije v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9" name="Vrije v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0" name="Vrije v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1" name="Vrije v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2" name="Vrije v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3" name="Vrije v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4" name="Vrije v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5" name="Vrije v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6" name="Vrije v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7" name="Vrije v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8" name="Vrije v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9" name="Vrije v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0" name="Vrije v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1" name="Vrije v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2" name="Vrije v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3" name="Vrije v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4" name="Vrije v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5" name="Vrije v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6" name="Vrije v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7" name="Vrije v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8" name="Vrije v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grpSp>
      <p:sp>
        <p:nvSpPr>
          <p:cNvPr id="3" name="Tijdelijke aanduiding voor tekst 2"/>
          <p:cNvSpPr>
            <a:spLocks noGrp="1"/>
          </p:cNvSpPr>
          <p:nvPr>
            <p:ph type="body" idx="1"/>
          </p:nvPr>
        </p:nvSpPr>
        <p:spPr>
          <a:xfrm>
            <a:off x="1522413" y="5102525"/>
            <a:ext cx="9143999" cy="1069675"/>
          </a:xfrm>
        </p:spPr>
        <p:txBody>
          <a:bodyPr rtlCol="0"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nl-NL"/>
              <a:t>Klikken om de tekststijl van het model te bewerken</a:t>
            </a:r>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224B533B-F90F-4F9B-A5D4-3D47686AA61C}" type="datetime1">
              <a:rPr lang="nl-NL" smtClean="0"/>
              <a:t>7-1-2020</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lstStyle/>
          <a:p>
            <a:pPr rtl="0"/>
            <a:r>
              <a:rPr lang="nl-NL"/>
              <a:t>Klik om stijl te bewerken</a:t>
            </a:r>
            <a:endParaRPr lang="nl-NL" dirty="0"/>
          </a:p>
        </p:txBody>
      </p:sp>
      <p:grpSp>
        <p:nvGrpSpPr>
          <p:cNvPr id="158" name="lijn" descr="Afbeelding van lijn"/>
          <p:cNvGrpSpPr/>
          <p:nvPr/>
        </p:nvGrpSpPr>
        <p:grpSpPr bwMode="invGray">
          <a:xfrm>
            <a:off x="1522413" y="1514475"/>
            <a:ext cx="10569575" cy="64008"/>
            <a:chOff x="1522413" y="1514475"/>
            <a:chExt cx="10569575" cy="64008"/>
          </a:xfrm>
        </p:grpSpPr>
        <p:sp>
          <p:nvSpPr>
            <p:cNvPr id="159"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0"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1"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2"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3"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4"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5"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6"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7"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8"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1"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2"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inhoud 2"/>
          <p:cNvSpPr>
            <a:spLocks noGrp="1"/>
          </p:cNvSpPr>
          <p:nvPr>
            <p:ph sz="half" idx="1"/>
          </p:nvPr>
        </p:nvSpPr>
        <p:spPr>
          <a:xfrm>
            <a:off x="1522413" y="1905000"/>
            <a:ext cx="4419599"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4" name="Tijdelijke aanduiding voor inhoud 3"/>
          <p:cNvSpPr>
            <a:spLocks noGrp="1"/>
          </p:cNvSpPr>
          <p:nvPr>
            <p:ph sz="half" idx="2"/>
          </p:nvPr>
        </p:nvSpPr>
        <p:spPr>
          <a:xfrm>
            <a:off x="6246815" y="1905000"/>
            <a:ext cx="4419598"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6" name="Tijdelijke aanduiding voor voettekst 5"/>
          <p:cNvSpPr>
            <a:spLocks noGrp="1"/>
          </p:cNvSpPr>
          <p:nvPr>
            <p:ph type="ftr" sz="quarter" idx="11"/>
          </p:nvPr>
        </p:nvSpPr>
        <p:spPr/>
        <p:txBody>
          <a:bodyPr rtlCol="0"/>
          <a:lstStyle/>
          <a:p>
            <a:pPr rtl="0"/>
            <a:endParaRPr lang="nl-NL" dirty="0"/>
          </a:p>
        </p:txBody>
      </p:sp>
      <p:sp>
        <p:nvSpPr>
          <p:cNvPr id="5" name="Tijdelijke aanduiding voor datum 4"/>
          <p:cNvSpPr>
            <a:spLocks noGrp="1"/>
          </p:cNvSpPr>
          <p:nvPr>
            <p:ph type="dt" sz="half" idx="10"/>
          </p:nvPr>
        </p:nvSpPr>
        <p:spPr/>
        <p:txBody>
          <a:bodyPr rtlCol="0"/>
          <a:lstStyle/>
          <a:p>
            <a:pPr rtl="0"/>
            <a:fld id="{F730F3EA-90CE-4E5A-81D1-30613A2D91A9}" type="datetime1">
              <a:rPr lang="nl-NL" smtClean="0"/>
              <a:t>7-1-2020</a:t>
            </a:fld>
            <a:endParaRPr lang="nl-NL" dirty="0"/>
          </a:p>
        </p:txBody>
      </p:sp>
      <p:sp>
        <p:nvSpPr>
          <p:cNvPr id="7" name="Tijdelijke aanduiding voor dianummer 6"/>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lstStyle>
            <a:lvl1pPr>
              <a:defRPr/>
            </a:lvl1pPr>
          </a:lstStyle>
          <a:p>
            <a:pPr rtl="0"/>
            <a:r>
              <a:rPr lang="nl-NL"/>
              <a:t>Klik om stijl te bewerken</a:t>
            </a:r>
            <a:endParaRPr lang="nl-NL" dirty="0"/>
          </a:p>
        </p:txBody>
      </p:sp>
      <p:grpSp>
        <p:nvGrpSpPr>
          <p:cNvPr id="160" name="lijn" descr="Afbeelding van lijn"/>
          <p:cNvGrpSpPr/>
          <p:nvPr/>
        </p:nvGrpSpPr>
        <p:grpSpPr bwMode="invGray">
          <a:xfrm>
            <a:off x="1522413" y="1514475"/>
            <a:ext cx="10569575" cy="64008"/>
            <a:chOff x="1522413" y="1514475"/>
            <a:chExt cx="10569575" cy="64008"/>
          </a:xfrm>
        </p:grpSpPr>
        <p:sp>
          <p:nvSpPr>
            <p:cNvPr id="161" name="Vrije v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2" name="Vrije v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3" name="Vrije v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4"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5"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6"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7"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8"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1"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2"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3"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4"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tekst 2"/>
          <p:cNvSpPr>
            <a:spLocks noGrp="1"/>
          </p:cNvSpPr>
          <p:nvPr>
            <p:ph type="body" idx="1"/>
          </p:nvPr>
        </p:nvSpPr>
        <p:spPr>
          <a:xfrm>
            <a:off x="1522413"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4" name="Tijdelijke aanduiding voor inhoud 3"/>
          <p:cNvSpPr>
            <a:spLocks noGrp="1"/>
          </p:cNvSpPr>
          <p:nvPr>
            <p:ph sz="half" idx="2"/>
          </p:nvPr>
        </p:nvSpPr>
        <p:spPr>
          <a:xfrm>
            <a:off x="1522413" y="2819399"/>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5" name="Tijdelijke aanduiding voor tekst 4"/>
          <p:cNvSpPr>
            <a:spLocks noGrp="1"/>
          </p:cNvSpPr>
          <p:nvPr>
            <p:ph type="body" sz="quarter" idx="3"/>
          </p:nvPr>
        </p:nvSpPr>
        <p:spPr>
          <a:xfrm>
            <a:off x="6249860"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8" name="Tijdelijke aanduiding voor voettekst 7"/>
          <p:cNvSpPr>
            <a:spLocks noGrp="1"/>
          </p:cNvSpPr>
          <p:nvPr>
            <p:ph type="ftr" sz="quarter" idx="11"/>
          </p:nvPr>
        </p:nvSpPr>
        <p:spPr/>
        <p:txBody>
          <a:bodyPr rtlCol="0"/>
          <a:lstStyle/>
          <a:p>
            <a:pPr rtl="0"/>
            <a:endParaRPr lang="nl-NL" dirty="0"/>
          </a:p>
        </p:txBody>
      </p:sp>
      <p:sp>
        <p:nvSpPr>
          <p:cNvPr id="7" name="Tijdelijke aanduiding voor datum 6"/>
          <p:cNvSpPr>
            <a:spLocks noGrp="1"/>
          </p:cNvSpPr>
          <p:nvPr>
            <p:ph type="dt" sz="half" idx="10"/>
          </p:nvPr>
        </p:nvSpPr>
        <p:spPr/>
        <p:txBody>
          <a:bodyPr rtlCol="0"/>
          <a:lstStyle/>
          <a:p>
            <a:pPr rtl="0"/>
            <a:fld id="{59BD0B91-EF26-43B9-ADFF-74CD5B2524BF}" type="datetime1">
              <a:rPr lang="nl-NL" smtClean="0"/>
              <a:t>7-1-2020</a:t>
            </a:fld>
            <a:endParaRPr lang="nl-NL" dirty="0"/>
          </a:p>
        </p:txBody>
      </p:sp>
      <p:sp>
        <p:nvSpPr>
          <p:cNvPr id="9" name="Tijdelijke aanduiding voor dianummer 8"/>
          <p:cNvSpPr>
            <a:spLocks noGrp="1"/>
          </p:cNvSpPr>
          <p:nvPr>
            <p:ph type="sldNum" sz="quarter" idx="12"/>
          </p:nvPr>
        </p:nvSpPr>
        <p:spPr/>
        <p:txBody>
          <a:bodyPr rtlCol="0"/>
          <a:lstStyle/>
          <a:p>
            <a:pPr rtl="0"/>
            <a:fld id="{25BA54BD-C84D-46CE-8B72-31BFB26ABA43}" type="slidenum">
              <a:rPr lang="nl-NL" smtClean="0"/>
              <a:t>‹nr.›</a:t>
            </a:fld>
            <a:endParaRPr lang="nl-NL" dirty="0"/>
          </a:p>
        </p:txBody>
      </p:sp>
      <p:sp>
        <p:nvSpPr>
          <p:cNvPr id="85" name="Tijdelijke aanduiding voor inhoud 3"/>
          <p:cNvSpPr>
            <a:spLocks noGrp="1"/>
          </p:cNvSpPr>
          <p:nvPr>
            <p:ph sz="half" idx="13"/>
          </p:nvPr>
        </p:nvSpPr>
        <p:spPr>
          <a:xfrm>
            <a:off x="6249860" y="2819400"/>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a:t>Klik om stijl te bewerken</a:t>
            </a:r>
            <a:endParaRPr lang="nl-NL" dirty="0"/>
          </a:p>
        </p:txBody>
      </p:sp>
      <p:grpSp>
        <p:nvGrpSpPr>
          <p:cNvPr id="156" name="lijn" descr="Afbeelding van lijn"/>
          <p:cNvGrpSpPr/>
          <p:nvPr/>
        </p:nvGrpSpPr>
        <p:grpSpPr bwMode="invGray">
          <a:xfrm>
            <a:off x="1522413" y="1514475"/>
            <a:ext cx="10569575" cy="64008"/>
            <a:chOff x="1522413" y="1514475"/>
            <a:chExt cx="10569575" cy="64008"/>
          </a:xfrm>
        </p:grpSpPr>
        <p:sp>
          <p:nvSpPr>
            <p:cNvPr id="157"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58"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59"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0"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1"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2"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3"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4"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5"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6"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7"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8"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4" name="Tijdelijke aanduiding voor voettekst 3"/>
          <p:cNvSpPr>
            <a:spLocks noGrp="1"/>
          </p:cNvSpPr>
          <p:nvPr>
            <p:ph type="ftr" sz="quarter" idx="11"/>
          </p:nvPr>
        </p:nvSpPr>
        <p:spPr/>
        <p:txBody>
          <a:bodyPr rtlCol="0"/>
          <a:lstStyle/>
          <a:p>
            <a:pPr rtl="0"/>
            <a:endParaRPr lang="nl-NL" dirty="0"/>
          </a:p>
        </p:txBody>
      </p:sp>
      <p:sp>
        <p:nvSpPr>
          <p:cNvPr id="3" name="Tijdelijke aanduiding voor datum 2"/>
          <p:cNvSpPr>
            <a:spLocks noGrp="1"/>
          </p:cNvSpPr>
          <p:nvPr>
            <p:ph type="dt" sz="half" idx="10"/>
          </p:nvPr>
        </p:nvSpPr>
        <p:spPr/>
        <p:txBody>
          <a:bodyPr rtlCol="0"/>
          <a:lstStyle/>
          <a:p>
            <a:pPr rtl="0"/>
            <a:fld id="{5E8064BC-C299-4982-8575-0E9FE687D6BA}" type="datetime1">
              <a:rPr lang="nl-NL" smtClean="0"/>
              <a:t>7-1-2020</a:t>
            </a:fld>
            <a:endParaRPr lang="nl-NL" dirty="0"/>
          </a:p>
        </p:txBody>
      </p:sp>
      <p:sp>
        <p:nvSpPr>
          <p:cNvPr id="5" name="Tijdelijke aanduiding voor dianummer 4"/>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rtlCol="0"/>
          <a:lstStyle/>
          <a:p>
            <a:pPr rtl="0"/>
            <a:endParaRPr lang="nl-NL" dirty="0"/>
          </a:p>
        </p:txBody>
      </p:sp>
      <p:sp>
        <p:nvSpPr>
          <p:cNvPr id="2" name="Tijdelijke aanduiding voor datum 1"/>
          <p:cNvSpPr>
            <a:spLocks noGrp="1"/>
          </p:cNvSpPr>
          <p:nvPr>
            <p:ph type="dt" sz="half" idx="10"/>
          </p:nvPr>
        </p:nvSpPr>
        <p:spPr/>
        <p:txBody>
          <a:bodyPr rtlCol="0"/>
          <a:lstStyle/>
          <a:p>
            <a:pPr rtl="0"/>
            <a:fld id="{DF04B9DF-C999-4E28-8EF8-0EFEBA1D75BA}" type="datetime1">
              <a:rPr lang="nl-NL" smtClean="0"/>
              <a:t>7-1-2020</a:t>
            </a:fld>
            <a:endParaRPr lang="nl-NL" dirty="0"/>
          </a:p>
        </p:txBody>
      </p:sp>
      <p:sp>
        <p:nvSpPr>
          <p:cNvPr id="4" name="Tijdelijke aanduiding voor dianummer 3"/>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nl-NL"/>
              <a:t>Klik om stijl te bewerken</a:t>
            </a:r>
            <a:endParaRPr lang="nl-NL" dirty="0"/>
          </a:p>
        </p:txBody>
      </p:sp>
      <p:sp>
        <p:nvSpPr>
          <p:cNvPr id="4" name="Tijdelijke aanduiding voor tekst 3"/>
          <p:cNvSpPr>
            <a:spLocks noGrp="1"/>
          </p:cNvSpPr>
          <p:nvPr>
            <p:ph type="body" sz="half" idx="2"/>
          </p:nvPr>
        </p:nvSpPr>
        <p:spPr>
          <a:xfrm>
            <a:off x="1522413" y="3429000"/>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
        <p:nvSpPr>
          <p:cNvPr id="3" name="Tijdelijke aanduiding voor inhoud 2"/>
          <p:cNvSpPr>
            <a:spLocks noGrp="1"/>
          </p:cNvSpPr>
          <p:nvPr>
            <p:ph idx="1"/>
          </p:nvPr>
        </p:nvSpPr>
        <p:spPr>
          <a:xfrm>
            <a:off x="4710022" y="1905000"/>
            <a:ext cx="5669280" cy="40386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grpSp>
        <p:nvGrpSpPr>
          <p:cNvPr id="615" name="kader" descr="Afbeelding van vak"/>
          <p:cNvGrpSpPr/>
          <p:nvPr/>
        </p:nvGrpSpPr>
        <p:grpSpPr bwMode="invGray">
          <a:xfrm>
            <a:off x="4417839" y="1630821"/>
            <a:ext cx="6291028" cy="4575885"/>
            <a:chOff x="4417839" y="1630821"/>
            <a:chExt cx="6291028" cy="4575885"/>
          </a:xfrm>
        </p:grpSpPr>
        <p:grpSp>
          <p:nvGrpSpPr>
            <p:cNvPr id="616" name="Groep 615"/>
            <p:cNvGrpSpPr/>
            <p:nvPr/>
          </p:nvGrpSpPr>
          <p:grpSpPr bwMode="invGray">
            <a:xfrm>
              <a:off x="5414491" y="1630821"/>
              <a:ext cx="5294376" cy="4114800"/>
              <a:chOff x="3310555" y="716546"/>
              <a:chExt cx="5294376" cy="4114800"/>
            </a:xfrm>
          </p:grpSpPr>
          <p:grpSp>
            <p:nvGrpSpPr>
              <p:cNvPr id="768" name="Groep 767"/>
              <p:cNvGrpSpPr/>
              <p:nvPr/>
            </p:nvGrpSpPr>
            <p:grpSpPr bwMode="invGray">
              <a:xfrm flipH="1">
                <a:off x="3310555" y="737968"/>
                <a:ext cx="5294376" cy="54864"/>
                <a:chOff x="1522413" y="1514475"/>
                <a:chExt cx="10569575" cy="64008"/>
              </a:xfrm>
              <a:solidFill>
                <a:schemeClr val="accent1"/>
              </a:solidFill>
            </p:grpSpPr>
            <p:sp>
              <p:nvSpPr>
                <p:cNvPr id="844" name="Vrije v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5" name="Vrije v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6" name="Vrije v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7"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8"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9"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0"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1"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2"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3"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4"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5"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6"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7"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8"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9"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0"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1"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2"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3"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4"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5"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6"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7"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8"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9"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0"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1"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2"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3"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4"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5"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6"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7"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8"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9"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0"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1"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2"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3"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4"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5"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6"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7"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8"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9"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0"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1"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2"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3"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4"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5"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6"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7"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8"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9"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0"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1"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2"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3"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4"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5"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6"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7"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8"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9"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0"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1"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2"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3"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4"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5"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6"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7"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nvGrpSpPr>
              <p:cNvPr id="769" name="Groep 768"/>
              <p:cNvGrpSpPr/>
              <p:nvPr/>
            </p:nvGrpSpPr>
            <p:grpSpPr bwMode="invGray">
              <a:xfrm rot="16200000" flipH="1">
                <a:off x="6492229" y="2755658"/>
                <a:ext cx="4114800" cy="36576"/>
                <a:chOff x="1522413" y="1514475"/>
                <a:chExt cx="10569575" cy="64008"/>
              </a:xfrm>
              <a:solidFill>
                <a:schemeClr val="accent1"/>
              </a:solidFill>
            </p:grpSpPr>
            <p:sp>
              <p:nvSpPr>
                <p:cNvPr id="770" name="Vrije v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1" name="Vrije v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2" name="Vrije v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3"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4"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5"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6"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7"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8"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9"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0"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1"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2"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3"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4"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5"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6"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7"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8"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9"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0"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1"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2"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3"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4"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5"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6"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7"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8"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9"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0"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1"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2"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3"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4"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5"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6"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7"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8"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9"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0"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1"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2"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3"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4"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5"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6"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7"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8"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9"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0"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1"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2"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3"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4"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5"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6"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7"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8"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9"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0"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1"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2"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3"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4"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5"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6"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7"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8"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9"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0"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1"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2"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3"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grpSp>
          <p:nvGrpSpPr>
            <p:cNvPr id="617" name="Groep 616"/>
            <p:cNvGrpSpPr/>
            <p:nvPr/>
          </p:nvGrpSpPr>
          <p:grpSpPr bwMode="invGray">
            <a:xfrm rot="10800000">
              <a:off x="4417839" y="2091906"/>
              <a:ext cx="5294376" cy="4114800"/>
              <a:chOff x="3310555" y="716546"/>
              <a:chExt cx="5294376" cy="4114800"/>
            </a:xfrm>
          </p:grpSpPr>
          <p:grpSp>
            <p:nvGrpSpPr>
              <p:cNvPr id="618" name="Groep 617"/>
              <p:cNvGrpSpPr/>
              <p:nvPr/>
            </p:nvGrpSpPr>
            <p:grpSpPr bwMode="invGray">
              <a:xfrm flipH="1">
                <a:off x="3310555" y="737968"/>
                <a:ext cx="5294376" cy="54864"/>
                <a:chOff x="1522413" y="1514475"/>
                <a:chExt cx="10569575" cy="64008"/>
              </a:xfrm>
              <a:solidFill>
                <a:schemeClr val="accent1"/>
              </a:solidFill>
            </p:grpSpPr>
            <p:sp>
              <p:nvSpPr>
                <p:cNvPr id="694" name="Vrije v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5" name="Vrije v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6" name="Vrije v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7"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8"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9"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0"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1"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2"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3"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4"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5"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6"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7"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8"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9"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0"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1"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2"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3"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4"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5"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6"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7"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8"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9"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0"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1"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2"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3"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4"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5"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6"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7"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8"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9"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0"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1"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2"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3"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4"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5"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6"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7"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8"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9"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0"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1"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2"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3"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4"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5"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6"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7"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8"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9"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0"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1"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2"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3"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4"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5"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6"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7"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8"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9"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0"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1"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2"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3"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4"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5"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6"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7"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nvGrpSpPr>
              <p:cNvPr id="619" name="Groep 618"/>
              <p:cNvGrpSpPr/>
              <p:nvPr/>
            </p:nvGrpSpPr>
            <p:grpSpPr bwMode="invGray">
              <a:xfrm rot="16200000" flipH="1">
                <a:off x="6492229" y="2755658"/>
                <a:ext cx="4114800" cy="36576"/>
                <a:chOff x="1522413" y="1514475"/>
                <a:chExt cx="10569575" cy="64008"/>
              </a:xfrm>
              <a:solidFill>
                <a:schemeClr val="accent1"/>
              </a:solidFill>
            </p:grpSpPr>
            <p:sp>
              <p:nvSpPr>
                <p:cNvPr id="620" name="Vrije v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1" name="Vrije v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2" name="Vrije v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3"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4"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5"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6"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7"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8"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9"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0"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1"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2"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3"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4"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5"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6"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7"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8"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9"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0"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1"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2"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3"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4"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5"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6"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7"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8"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9"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0"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1"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2"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3"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4"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5"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6"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7"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8"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9"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0"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1"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2"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3"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4"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5"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6"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7"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8"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9"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0"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1"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2"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3"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4"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5"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6"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7"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8"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9"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0"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1"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2"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3"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4"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5"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6"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7"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8"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9"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0"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1"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2"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3"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grpSp>
      <p:sp>
        <p:nvSpPr>
          <p:cNvPr id="6" name="Tijdelijke aanduiding voor voettekst 5"/>
          <p:cNvSpPr>
            <a:spLocks noGrp="1"/>
          </p:cNvSpPr>
          <p:nvPr>
            <p:ph type="ftr" sz="quarter" idx="11"/>
          </p:nvPr>
        </p:nvSpPr>
        <p:spPr/>
        <p:txBody>
          <a:bodyPr rtlCol="0"/>
          <a:lstStyle/>
          <a:p>
            <a:pPr rtl="0"/>
            <a:endParaRPr lang="nl-NL" dirty="0"/>
          </a:p>
        </p:txBody>
      </p:sp>
      <p:sp>
        <p:nvSpPr>
          <p:cNvPr id="5" name="Tijdelijke aanduiding voor datum 4"/>
          <p:cNvSpPr>
            <a:spLocks noGrp="1"/>
          </p:cNvSpPr>
          <p:nvPr>
            <p:ph type="dt" sz="half" idx="10"/>
          </p:nvPr>
        </p:nvSpPr>
        <p:spPr/>
        <p:txBody>
          <a:bodyPr rtlCol="0"/>
          <a:lstStyle/>
          <a:p>
            <a:pPr rtl="0"/>
            <a:fld id="{C4071D7F-E1EA-4640-8E6B-E45DEB77ABC6}" type="datetime1">
              <a:rPr lang="nl-NL" smtClean="0"/>
              <a:t>7-1-2020</a:t>
            </a:fld>
            <a:endParaRPr lang="nl-NL" dirty="0"/>
          </a:p>
        </p:txBody>
      </p:sp>
      <p:sp>
        <p:nvSpPr>
          <p:cNvPr id="7" name="Tijdelijke aanduiding voor dianummer 6"/>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nl-NL"/>
              <a:t>Klik om stijl te bewerken</a:t>
            </a:r>
            <a:endParaRPr lang="nl-NL" dirty="0"/>
          </a:p>
        </p:txBody>
      </p:sp>
      <p:sp>
        <p:nvSpPr>
          <p:cNvPr id="3" name="Tijdelijke aanduiding voor afbeelding 2" descr="Een lege tijdelijke aanduiding om een afbeelding toe te voegen. Klik op de tijdelijke aanduiding en selecteer de afbeelding die u wilt toevoegen."/>
          <p:cNvSpPr>
            <a:spLocks noGrp="1"/>
          </p:cNvSpPr>
          <p:nvPr>
            <p:ph type="pic" idx="1"/>
          </p:nvPr>
        </p:nvSpPr>
        <p:spPr>
          <a:xfrm>
            <a:off x="1745838" y="1884311"/>
            <a:ext cx="5669280" cy="4041648"/>
          </a:xfrm>
          <a:solidFill>
            <a:schemeClr val="bg1"/>
          </a:solidFill>
        </p:spPr>
        <p:txBody>
          <a:bodyPr tIns="9144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a:t>Klik op het pictogram als u een afbeelding wilt toevoegen</a:t>
            </a:r>
            <a:endParaRPr lang="nl-NL" dirty="0"/>
          </a:p>
        </p:txBody>
      </p:sp>
      <p:grpSp>
        <p:nvGrpSpPr>
          <p:cNvPr id="614" name="kader" descr="Afbeelding van vak"/>
          <p:cNvGrpSpPr/>
          <p:nvPr/>
        </p:nvGrpSpPr>
        <p:grpSpPr bwMode="invGray">
          <a:xfrm flipH="1">
            <a:off x="1447500" y="1630821"/>
            <a:ext cx="6291028" cy="4575885"/>
            <a:chOff x="4417839" y="1630821"/>
            <a:chExt cx="6291028" cy="4575885"/>
          </a:xfrm>
        </p:grpSpPr>
        <p:grpSp>
          <p:nvGrpSpPr>
            <p:cNvPr id="615" name="Groep 614"/>
            <p:cNvGrpSpPr/>
            <p:nvPr/>
          </p:nvGrpSpPr>
          <p:grpSpPr bwMode="invGray">
            <a:xfrm>
              <a:off x="5414491" y="1630821"/>
              <a:ext cx="5294376" cy="4114800"/>
              <a:chOff x="3310555" y="716546"/>
              <a:chExt cx="5294376" cy="4114800"/>
            </a:xfrm>
          </p:grpSpPr>
          <p:grpSp>
            <p:nvGrpSpPr>
              <p:cNvPr id="767" name="Groep 766"/>
              <p:cNvGrpSpPr/>
              <p:nvPr/>
            </p:nvGrpSpPr>
            <p:grpSpPr bwMode="invGray">
              <a:xfrm flipH="1">
                <a:off x="3310555" y="737968"/>
                <a:ext cx="5294376" cy="54864"/>
                <a:chOff x="1522413" y="1514475"/>
                <a:chExt cx="10569575" cy="64008"/>
              </a:xfrm>
              <a:solidFill>
                <a:schemeClr val="accent1"/>
              </a:solidFill>
            </p:grpSpPr>
            <p:sp>
              <p:nvSpPr>
                <p:cNvPr id="843" name="Vrije v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4" name="Vrije v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5" name="Vrije v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6"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7"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8"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9"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0"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1"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2"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3"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4"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5"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6"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7"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8"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9"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0"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1"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2"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3"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4"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5"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6"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7"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8"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9"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0"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1"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2"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3"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4"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5"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6"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7"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8"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9"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0"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1"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2"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3"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4"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5"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6"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7"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8"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9"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0"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1"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2"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3"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4"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5"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6"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7"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8"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9"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0"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1"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2"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3"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4"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5"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6"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7"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8"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9"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0"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1"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2"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3"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4"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5"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6"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nvGrpSpPr>
              <p:cNvPr id="768" name="Groep 767"/>
              <p:cNvGrpSpPr/>
              <p:nvPr/>
            </p:nvGrpSpPr>
            <p:grpSpPr bwMode="invGray">
              <a:xfrm rot="16200000" flipH="1">
                <a:off x="6492229" y="2755658"/>
                <a:ext cx="4114800" cy="36576"/>
                <a:chOff x="1522413" y="1514475"/>
                <a:chExt cx="10569575" cy="64008"/>
              </a:xfrm>
              <a:solidFill>
                <a:schemeClr val="accent1"/>
              </a:solidFill>
            </p:grpSpPr>
            <p:sp>
              <p:nvSpPr>
                <p:cNvPr id="769" name="Vrije v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0" name="Vrije v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1" name="Vrije v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2"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3"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4"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5"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6"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7"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8"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9"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0"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1"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2"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3"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4"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5"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6"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7"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8"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9"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0"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1"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2"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3"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4"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5"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6"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7"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8"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9"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0"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1"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2"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3"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4"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5"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6"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7"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8"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9"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0"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1"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2"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3"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4"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5"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6"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7"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8"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9"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0"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1"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2"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3"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4"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5"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6"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7"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8"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9"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0"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1"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2"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3"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4"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5"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6"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7"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8"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9"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0"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1"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2"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grpSp>
          <p:nvGrpSpPr>
            <p:cNvPr id="616" name="Groep 615"/>
            <p:cNvGrpSpPr/>
            <p:nvPr/>
          </p:nvGrpSpPr>
          <p:grpSpPr bwMode="invGray">
            <a:xfrm rot="10800000">
              <a:off x="4417839" y="2091906"/>
              <a:ext cx="5294376" cy="4114800"/>
              <a:chOff x="3310555" y="716546"/>
              <a:chExt cx="5294376" cy="4114800"/>
            </a:xfrm>
          </p:grpSpPr>
          <p:grpSp>
            <p:nvGrpSpPr>
              <p:cNvPr id="617" name="Groep 616"/>
              <p:cNvGrpSpPr/>
              <p:nvPr/>
            </p:nvGrpSpPr>
            <p:grpSpPr bwMode="invGray">
              <a:xfrm flipH="1">
                <a:off x="3310555" y="737968"/>
                <a:ext cx="5294376" cy="54864"/>
                <a:chOff x="1522413" y="1514475"/>
                <a:chExt cx="10569575" cy="64008"/>
              </a:xfrm>
              <a:solidFill>
                <a:schemeClr val="accent1"/>
              </a:solidFill>
            </p:grpSpPr>
            <p:sp>
              <p:nvSpPr>
                <p:cNvPr id="693" name="Vrije v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4" name="Vrije v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5" name="Vrije v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6"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7"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8"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9"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0"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1"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2"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3"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4"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5"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6"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7"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8"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9"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0"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1"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2"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3"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4"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5"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6"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7"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8"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9"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0"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1"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2"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3"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4"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5"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6"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7"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8"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9"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0"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1"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2"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3"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4"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5"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6"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7"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8"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9"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0"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1"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2"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3"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4"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5"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6"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7"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8"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9"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0"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1"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2"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3"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4"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5"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6"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7"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8"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9"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0"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1"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2"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3"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4"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5"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6"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nvGrpSpPr>
              <p:cNvPr id="618" name="Groep 617"/>
              <p:cNvGrpSpPr/>
              <p:nvPr/>
            </p:nvGrpSpPr>
            <p:grpSpPr bwMode="invGray">
              <a:xfrm rot="16200000" flipH="1">
                <a:off x="6492229" y="2755658"/>
                <a:ext cx="4114800" cy="36576"/>
                <a:chOff x="1522413" y="1514475"/>
                <a:chExt cx="10569575" cy="64008"/>
              </a:xfrm>
              <a:solidFill>
                <a:schemeClr val="accent1"/>
              </a:solidFill>
            </p:grpSpPr>
            <p:sp>
              <p:nvSpPr>
                <p:cNvPr id="619" name="Vrije v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0" name="Vrije v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1" name="Vrije v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2" name="Vrije v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3" name="Vrije v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4" name="Vrije v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5" name="Vrije v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6" name="Vrije v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7" name="Vrije v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8" name="Vrije v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9" name="Vrije v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0" name="Vrije v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1" name="Vrije v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2" name="Vrije v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3" name="Vrije v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4" name="Vrije v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5" name="Vrije v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6" name="Vrije v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7" name="Vrije v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8" name="Vrije v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9" name="Vrije v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0" name="Vrije v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1" name="Vrije v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2" name="Vrije v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3" name="Vrije v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4" name="Vrije v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5" name="Vrije v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6" name="Vrije v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7" name="Vrije v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8" name="Vrije v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9" name="Vrije v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0" name="Vrije v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1" name="Vrije v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2" name="Vrije v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3" name="Vrije v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4" name="Vrije v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5" name="Vrije v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6" name="Vrije v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7" name="Vrije v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8" name="Vrije v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9" name="Vrije v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0" name="Vrije v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1" name="Vrije v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2" name="Vrije v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3" name="Vrije v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4" name="Vrije v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5" name="Vrije v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6" name="Vrije v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7" name="Vrije v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8" name="Vrije v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9" name="Vrije v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0" name="Vrije v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1" name="Vrije v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2" name="Vrije v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3" name="Vrije v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4" name="Vrije v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5" name="Vrije v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6" name="Vrije v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7" name="Vrije v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8" name="Vrije v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9" name="Vrije v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0" name="Vrije v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1" name="Vrije v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2" name="Vrije v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3" name="Vrije v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4" name="Vrije v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5" name="Vrije v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6" name="Vrije v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7" name="Vrije v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8" name="Vrije v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9" name="Vrije v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0" name="Vrije v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1" name="Vrije v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2" name="Vrije v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grpSp>
      <p:sp>
        <p:nvSpPr>
          <p:cNvPr id="4" name="Tijdelijke aanduiding voor tekst 3"/>
          <p:cNvSpPr>
            <a:spLocks noGrp="1"/>
          </p:cNvSpPr>
          <p:nvPr>
            <p:ph type="body" sz="half" idx="2"/>
          </p:nvPr>
        </p:nvSpPr>
        <p:spPr>
          <a:xfrm>
            <a:off x="7905959" y="3411748"/>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
        <p:nvSpPr>
          <p:cNvPr id="6" name="Tijdelijke aanduiding voor voettekst 5"/>
          <p:cNvSpPr>
            <a:spLocks noGrp="1"/>
          </p:cNvSpPr>
          <p:nvPr>
            <p:ph type="ftr" sz="quarter" idx="11"/>
          </p:nvPr>
        </p:nvSpPr>
        <p:spPr/>
        <p:txBody>
          <a:bodyPr rtlCol="0"/>
          <a:lstStyle/>
          <a:p>
            <a:pPr rtl="0"/>
            <a:endParaRPr lang="nl-NL" dirty="0"/>
          </a:p>
        </p:txBody>
      </p:sp>
      <p:sp>
        <p:nvSpPr>
          <p:cNvPr id="5" name="Tijdelijke aanduiding voor datum 4"/>
          <p:cNvSpPr>
            <a:spLocks noGrp="1"/>
          </p:cNvSpPr>
          <p:nvPr>
            <p:ph type="dt" sz="half" idx="10"/>
          </p:nvPr>
        </p:nvSpPr>
        <p:spPr/>
        <p:txBody>
          <a:bodyPr rtlCol="0"/>
          <a:lstStyle/>
          <a:p>
            <a:pPr rtl="0"/>
            <a:fld id="{8F48A747-FE5B-407B-AA5A-A4957B9C5E9C}" type="datetime1">
              <a:rPr lang="nl-NL" smtClean="0"/>
              <a:t>7-1-2020</a:t>
            </a:fld>
            <a:endParaRPr lang="nl-NL" dirty="0"/>
          </a:p>
        </p:txBody>
      </p:sp>
      <p:sp>
        <p:nvSpPr>
          <p:cNvPr id="7" name="Tijdelijke aanduiding voor dianummer 6"/>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pPr rtl="0"/>
            <a:r>
              <a:rPr lang="nl-NL" dirty="0"/>
              <a:t>Klik om de titelstijl van het model te bewerken</a:t>
            </a:r>
          </a:p>
        </p:txBody>
      </p:sp>
      <p:sp>
        <p:nvSpPr>
          <p:cNvPr id="3" name="Tijdelijke aanduiding voor tekst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5" name="Tijdelijke aanduiding voor voettekst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pPr rtl="0"/>
            <a:endParaRPr lang="nl-NL" dirty="0"/>
          </a:p>
        </p:txBody>
      </p:sp>
      <p:sp>
        <p:nvSpPr>
          <p:cNvPr id="4" name="Tijdelijke aanduiding voor datum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02EFDAAA-1B16-43E8-8F08-084664AE5AE3}" type="datetime1">
              <a:rPr lang="nl-NL" smtClean="0"/>
              <a:t>7-1-2020</a:t>
            </a:fld>
            <a:endParaRPr lang="nl-NL" dirty="0"/>
          </a:p>
        </p:txBody>
      </p:sp>
      <p:sp>
        <p:nvSpPr>
          <p:cNvPr id="6" name="Tijdelijke aanduiding voor dianumm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npcg-my.sharepoint.com/personal/s_rinzema_noorderpoort_nl/Documents/BBL%202019/Projecten/Rapporteren/Moeder%20en%20voogd.mp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dnnz-dzSUs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rtlCol="0"/>
          <a:lstStyle/>
          <a:p>
            <a:pPr rtl="0"/>
            <a:r>
              <a:rPr lang="nl-NL" dirty="0"/>
              <a:t>Rapporteren</a:t>
            </a:r>
          </a:p>
        </p:txBody>
      </p:sp>
      <p:sp>
        <p:nvSpPr>
          <p:cNvPr id="3" name="Subtitel 2"/>
          <p:cNvSpPr>
            <a:spLocks noGrp="1"/>
          </p:cNvSpPr>
          <p:nvPr>
            <p:ph type="subTitle" idx="1"/>
          </p:nvPr>
        </p:nvSpPr>
        <p:spPr/>
        <p:txBody>
          <a:bodyPr rtlCol="0">
            <a:normAutofit/>
          </a:bodyPr>
          <a:lstStyle/>
          <a:p>
            <a:pPr rtl="0"/>
            <a:r>
              <a:rPr lang="nl-NL" dirty="0"/>
              <a:t>Project periode 6</a:t>
            </a:r>
          </a:p>
          <a:p>
            <a:pPr rtl="0"/>
            <a:r>
              <a:rPr lang="nl-NL" dirty="0"/>
              <a:t>BBL</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07C9D2-6830-44AC-9E73-53F763BEF32E}"/>
              </a:ext>
            </a:extLst>
          </p:cNvPr>
          <p:cNvSpPr>
            <a:spLocks noGrp="1"/>
          </p:cNvSpPr>
          <p:nvPr>
            <p:ph type="title"/>
          </p:nvPr>
        </p:nvSpPr>
        <p:spPr/>
        <p:txBody>
          <a:bodyPr/>
          <a:lstStyle/>
          <a:p>
            <a:r>
              <a:rPr lang="nl-NL" dirty="0"/>
              <a:t>Mondelinge overdracht</a:t>
            </a:r>
          </a:p>
        </p:txBody>
      </p:sp>
      <p:sp>
        <p:nvSpPr>
          <p:cNvPr id="3" name="Tijdelijke aanduiding voor inhoud 2">
            <a:extLst>
              <a:ext uri="{FF2B5EF4-FFF2-40B4-BE49-F238E27FC236}">
                <a16:creationId xmlns:a16="http://schemas.microsoft.com/office/drawing/2014/main" id="{57D93C25-6A98-4A5C-8DC2-A8FFF0C13911}"/>
              </a:ext>
            </a:extLst>
          </p:cNvPr>
          <p:cNvSpPr>
            <a:spLocks noGrp="1"/>
          </p:cNvSpPr>
          <p:nvPr>
            <p:ph idx="1"/>
          </p:nvPr>
        </p:nvSpPr>
        <p:spPr/>
        <p:txBody>
          <a:bodyPr/>
          <a:lstStyle/>
          <a:p>
            <a:r>
              <a:rPr lang="nl-NL" dirty="0"/>
              <a:t>Nadelen zijn:</a:t>
            </a:r>
          </a:p>
          <a:p>
            <a:pPr lvl="1"/>
            <a:r>
              <a:rPr lang="nl-NL" sz="2400" dirty="0"/>
              <a:t>je kunt gemakkelijk te lang op iets ingaan, waardoor het feit te veel nadruk krijgt;</a:t>
            </a:r>
          </a:p>
          <a:p>
            <a:pPr lvl="1"/>
            <a:r>
              <a:rPr lang="nl-NL" sz="2400" dirty="0"/>
              <a:t>veel gesprekken worden niet vastgelegd en zijn dus niet herhaalbaar;</a:t>
            </a:r>
          </a:p>
          <a:p>
            <a:pPr lvl="1"/>
            <a:r>
              <a:rPr lang="nl-NL" sz="2400" dirty="0"/>
              <a:t>de beïnvloeding door anderen is soms groter dan wenselijk en verantwoord is;</a:t>
            </a:r>
          </a:p>
          <a:p>
            <a:pPr lvl="1"/>
            <a:r>
              <a:rPr lang="nl-NL" sz="2400" dirty="0"/>
              <a:t>je hebt moeite met het onder woorden brengen van de informatie, waardoor het gesprek onduidelijk kan worden.</a:t>
            </a:r>
          </a:p>
          <a:p>
            <a:endParaRPr lang="nl-NL" dirty="0"/>
          </a:p>
        </p:txBody>
      </p:sp>
    </p:spTree>
    <p:extLst>
      <p:ext uri="{BB962C8B-B14F-4D97-AF65-F5344CB8AC3E}">
        <p14:creationId xmlns:p14="http://schemas.microsoft.com/office/powerpoint/2010/main" val="2601476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61855C-05B5-406F-9FAA-27490CC00F06}"/>
              </a:ext>
            </a:extLst>
          </p:cNvPr>
          <p:cNvSpPr>
            <a:spLocks noGrp="1"/>
          </p:cNvSpPr>
          <p:nvPr>
            <p:ph type="title"/>
          </p:nvPr>
        </p:nvSpPr>
        <p:spPr/>
        <p:txBody>
          <a:bodyPr/>
          <a:lstStyle/>
          <a:p>
            <a:r>
              <a:rPr lang="nl-NL" dirty="0"/>
              <a:t>Schriftelijke rapportage</a:t>
            </a:r>
          </a:p>
        </p:txBody>
      </p:sp>
      <p:sp>
        <p:nvSpPr>
          <p:cNvPr id="3" name="Tijdelijke aanduiding voor inhoud 2">
            <a:extLst>
              <a:ext uri="{FF2B5EF4-FFF2-40B4-BE49-F238E27FC236}">
                <a16:creationId xmlns:a16="http://schemas.microsoft.com/office/drawing/2014/main" id="{EFA0F6B4-C6AB-4F36-BB3C-5441CA89431E}"/>
              </a:ext>
            </a:extLst>
          </p:cNvPr>
          <p:cNvSpPr>
            <a:spLocks noGrp="1"/>
          </p:cNvSpPr>
          <p:nvPr>
            <p:ph idx="1"/>
          </p:nvPr>
        </p:nvSpPr>
        <p:spPr>
          <a:xfrm>
            <a:off x="1522414" y="1905000"/>
            <a:ext cx="9144000" cy="4620344"/>
          </a:xfrm>
        </p:spPr>
        <p:txBody>
          <a:bodyPr>
            <a:normAutofit/>
          </a:bodyPr>
          <a:lstStyle/>
          <a:p>
            <a:r>
              <a:rPr lang="nl-NL" dirty="0"/>
              <a:t>Voordelen zijn:</a:t>
            </a:r>
          </a:p>
          <a:p>
            <a:pPr lvl="1"/>
            <a:r>
              <a:rPr lang="nl-NL" sz="2400" dirty="0"/>
              <a:t>Iets wat op papier staat ligt vast en is later altijd weer terug te vinden; daarom moet er bewust en zorgvuldig mee omgegaan worden;</a:t>
            </a:r>
          </a:p>
          <a:p>
            <a:pPr lvl="1"/>
            <a:r>
              <a:rPr lang="nl-NL" sz="2400" dirty="0"/>
              <a:t>voordat je iets opschrijft kun je eerst rustig nadenken over datgene wat je wilt zeggen;</a:t>
            </a:r>
          </a:p>
          <a:p>
            <a:pPr lvl="1"/>
            <a:r>
              <a:rPr lang="nl-NL" sz="2400" dirty="0"/>
              <a:t>het verslag kan door iedereen die er belang bij heeft gelezen worden;</a:t>
            </a:r>
          </a:p>
          <a:p>
            <a:pPr lvl="1"/>
            <a:r>
              <a:rPr lang="nl-NL" sz="2400" dirty="0"/>
              <a:t>degene die rapporteert hoeft daarbij niet telkens aanwezig te zijn;</a:t>
            </a:r>
          </a:p>
          <a:p>
            <a:pPr lvl="1"/>
            <a:r>
              <a:rPr lang="nl-NL" sz="2400" dirty="0"/>
              <a:t>de lezer kan de rapportage enkele malen herlezen en het goed op zich in laten werken, waardoor hij beter in staat is erop in te haken.</a:t>
            </a:r>
          </a:p>
        </p:txBody>
      </p:sp>
    </p:spTree>
    <p:extLst>
      <p:ext uri="{BB962C8B-B14F-4D97-AF65-F5344CB8AC3E}">
        <p14:creationId xmlns:p14="http://schemas.microsoft.com/office/powerpoint/2010/main" val="2200931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0E5B27-9EC7-4367-9F2A-4D8F6C70C32D}"/>
              </a:ext>
            </a:extLst>
          </p:cNvPr>
          <p:cNvSpPr>
            <a:spLocks noGrp="1"/>
          </p:cNvSpPr>
          <p:nvPr>
            <p:ph type="title"/>
          </p:nvPr>
        </p:nvSpPr>
        <p:spPr/>
        <p:txBody>
          <a:bodyPr/>
          <a:lstStyle/>
          <a:p>
            <a:r>
              <a:rPr lang="nl-NL" dirty="0"/>
              <a:t>Schriftelijke rapportage</a:t>
            </a:r>
          </a:p>
        </p:txBody>
      </p:sp>
      <p:sp>
        <p:nvSpPr>
          <p:cNvPr id="3" name="Tijdelijke aanduiding voor inhoud 2">
            <a:extLst>
              <a:ext uri="{FF2B5EF4-FFF2-40B4-BE49-F238E27FC236}">
                <a16:creationId xmlns:a16="http://schemas.microsoft.com/office/drawing/2014/main" id="{21E0AFAD-E8B8-44C2-8466-2D7880E7DAF2}"/>
              </a:ext>
            </a:extLst>
          </p:cNvPr>
          <p:cNvSpPr>
            <a:spLocks noGrp="1"/>
          </p:cNvSpPr>
          <p:nvPr>
            <p:ph idx="1"/>
          </p:nvPr>
        </p:nvSpPr>
        <p:spPr/>
        <p:txBody>
          <a:bodyPr/>
          <a:lstStyle/>
          <a:p>
            <a:r>
              <a:rPr lang="nl-NL" dirty="0"/>
              <a:t>Nadelen zijn:</a:t>
            </a:r>
          </a:p>
          <a:p>
            <a:pPr lvl="1"/>
            <a:r>
              <a:rPr lang="nl-NL" sz="2400" dirty="0"/>
              <a:t>het schrijven van een verslag kost meer tijd dan wanneer je mondeling rapporteert;</a:t>
            </a:r>
          </a:p>
          <a:p>
            <a:pPr lvl="1"/>
            <a:r>
              <a:rPr lang="nl-NL" sz="2400" dirty="0"/>
              <a:t>je krijgt tijdens het schrijven geen feedback die aangeeft of de informatie goed overkomt;</a:t>
            </a:r>
          </a:p>
          <a:p>
            <a:pPr lvl="1"/>
            <a:r>
              <a:rPr lang="nl-NL" sz="2400" dirty="0"/>
              <a:t>je moet je woorden zorgvuldig wikken en wegen.</a:t>
            </a:r>
          </a:p>
          <a:p>
            <a:endParaRPr lang="nl-NL" dirty="0"/>
          </a:p>
        </p:txBody>
      </p:sp>
    </p:spTree>
    <p:extLst>
      <p:ext uri="{BB962C8B-B14F-4D97-AF65-F5344CB8AC3E}">
        <p14:creationId xmlns:p14="http://schemas.microsoft.com/office/powerpoint/2010/main" val="2349011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42F042-0A79-49B1-B171-53C6CADCBFBC}"/>
              </a:ext>
            </a:extLst>
          </p:cNvPr>
          <p:cNvSpPr>
            <a:spLocks noGrp="1"/>
          </p:cNvSpPr>
          <p:nvPr>
            <p:ph type="title"/>
          </p:nvPr>
        </p:nvSpPr>
        <p:spPr/>
        <p:txBody>
          <a:bodyPr/>
          <a:lstStyle/>
          <a:p>
            <a:r>
              <a:rPr lang="nl-NL" dirty="0"/>
              <a:t>Helder communiceren</a:t>
            </a:r>
          </a:p>
        </p:txBody>
      </p:sp>
      <p:sp>
        <p:nvSpPr>
          <p:cNvPr id="3" name="Tijdelijke aanduiding voor inhoud 2">
            <a:extLst>
              <a:ext uri="{FF2B5EF4-FFF2-40B4-BE49-F238E27FC236}">
                <a16:creationId xmlns:a16="http://schemas.microsoft.com/office/drawing/2014/main" id="{9F718DDB-2198-4EDE-A873-BD0C3BC5F1BD}"/>
              </a:ext>
            </a:extLst>
          </p:cNvPr>
          <p:cNvSpPr>
            <a:spLocks noGrp="1"/>
          </p:cNvSpPr>
          <p:nvPr>
            <p:ph idx="1"/>
          </p:nvPr>
        </p:nvSpPr>
        <p:spPr/>
        <p:txBody>
          <a:bodyPr/>
          <a:lstStyle/>
          <a:p>
            <a:r>
              <a:rPr lang="nl-NL" dirty="0"/>
              <a:t>Een van de belangrijkste doelen voor effectief rapporteren in de zorg is op een manier rapporteren die voor iedereen die het leest zo duidelijk mogelijk is. Handige handvatten zijn ‘SMART’ en ‘SOAP</a:t>
            </a:r>
          </a:p>
        </p:txBody>
      </p:sp>
      <p:pic>
        <p:nvPicPr>
          <p:cNvPr id="4" name="Afbeelding 3">
            <a:extLst>
              <a:ext uri="{FF2B5EF4-FFF2-40B4-BE49-F238E27FC236}">
                <a16:creationId xmlns:a16="http://schemas.microsoft.com/office/drawing/2014/main" id="{3D857857-7E3B-42DE-A86C-AF9C0CD8879F}"/>
              </a:ext>
            </a:extLst>
          </p:cNvPr>
          <p:cNvPicPr>
            <a:picLocks noChangeAspect="1"/>
          </p:cNvPicPr>
          <p:nvPr/>
        </p:nvPicPr>
        <p:blipFill>
          <a:blip r:embed="rId2"/>
          <a:stretch>
            <a:fillRect/>
          </a:stretch>
        </p:blipFill>
        <p:spPr>
          <a:xfrm>
            <a:off x="2638028" y="3645024"/>
            <a:ext cx="6912768" cy="2304256"/>
          </a:xfrm>
          <a:prstGeom prst="rect">
            <a:avLst/>
          </a:prstGeom>
        </p:spPr>
      </p:pic>
    </p:spTree>
    <p:extLst>
      <p:ext uri="{BB962C8B-B14F-4D97-AF65-F5344CB8AC3E}">
        <p14:creationId xmlns:p14="http://schemas.microsoft.com/office/powerpoint/2010/main" val="804618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2E6C17-3778-4CA6-91F8-43BCB6086015}"/>
              </a:ext>
            </a:extLst>
          </p:cNvPr>
          <p:cNvSpPr>
            <a:spLocks noGrp="1"/>
          </p:cNvSpPr>
          <p:nvPr>
            <p:ph type="title"/>
          </p:nvPr>
        </p:nvSpPr>
        <p:spPr/>
        <p:txBody>
          <a:bodyPr/>
          <a:lstStyle/>
          <a:p>
            <a:r>
              <a:rPr lang="nl-NL" dirty="0"/>
              <a:t>SMART</a:t>
            </a:r>
          </a:p>
        </p:txBody>
      </p:sp>
      <p:sp>
        <p:nvSpPr>
          <p:cNvPr id="3" name="Tijdelijke aanduiding voor inhoud 2">
            <a:extLst>
              <a:ext uri="{FF2B5EF4-FFF2-40B4-BE49-F238E27FC236}">
                <a16:creationId xmlns:a16="http://schemas.microsoft.com/office/drawing/2014/main" id="{314FFA53-00AA-448A-9A08-676528596939}"/>
              </a:ext>
            </a:extLst>
          </p:cNvPr>
          <p:cNvSpPr>
            <a:spLocks noGrp="1"/>
          </p:cNvSpPr>
          <p:nvPr>
            <p:ph idx="1"/>
          </p:nvPr>
        </p:nvSpPr>
        <p:spPr/>
        <p:txBody>
          <a:bodyPr/>
          <a:lstStyle/>
          <a:p>
            <a:r>
              <a:rPr lang="nl-NL" dirty="0">
                <a:solidFill>
                  <a:srgbClr val="FFFF00"/>
                </a:solidFill>
              </a:rPr>
              <a:t>Specifiek</a:t>
            </a:r>
            <a:r>
              <a:rPr lang="nl-NL" dirty="0"/>
              <a:t>. Geen woorden als ‘vaak’, ‘regelmatig’, maar ‘8 keer’. En geen ‘psycholoog zei..’ maar ‘psycholoog Verlinde zei..’</a:t>
            </a:r>
          </a:p>
          <a:p>
            <a:r>
              <a:rPr lang="nl-NL" dirty="0">
                <a:solidFill>
                  <a:srgbClr val="FFFF00"/>
                </a:solidFill>
              </a:rPr>
              <a:t>Meetbaar</a:t>
            </a:r>
            <a:r>
              <a:rPr lang="nl-NL" dirty="0"/>
              <a:t>.  Zorg dat je kunt meten wat je doet. Niet uit bed komen duurde lang, maar duurde vandaag 16 minuten.</a:t>
            </a:r>
          </a:p>
          <a:p>
            <a:r>
              <a:rPr lang="nl-NL" dirty="0">
                <a:solidFill>
                  <a:srgbClr val="FFFF00"/>
                </a:solidFill>
              </a:rPr>
              <a:t>Acceptabel</a:t>
            </a:r>
            <a:r>
              <a:rPr lang="nl-NL" dirty="0"/>
              <a:t>. Is dit ook een wens van de cliënt?</a:t>
            </a:r>
          </a:p>
          <a:p>
            <a:r>
              <a:rPr lang="nl-NL" dirty="0">
                <a:solidFill>
                  <a:srgbClr val="FFFF00"/>
                </a:solidFill>
              </a:rPr>
              <a:t>Resultaat</a:t>
            </a:r>
            <a:r>
              <a:rPr lang="nl-NL" dirty="0"/>
              <a:t>.  Kan het, is het haalbaar? Denk zowel aan de cliënt als de organisatie en beschikbare tijd</a:t>
            </a:r>
          </a:p>
          <a:p>
            <a:r>
              <a:rPr lang="nl-NL" dirty="0">
                <a:solidFill>
                  <a:srgbClr val="FFFF00"/>
                </a:solidFill>
              </a:rPr>
              <a:t>Tijd</a:t>
            </a:r>
            <a:r>
              <a:rPr lang="nl-NL" dirty="0"/>
              <a:t>. Wanneer moet het doel behaald zijn, wanneer evalueren we?</a:t>
            </a:r>
          </a:p>
        </p:txBody>
      </p:sp>
    </p:spTree>
    <p:extLst>
      <p:ext uri="{BB962C8B-B14F-4D97-AF65-F5344CB8AC3E}">
        <p14:creationId xmlns:p14="http://schemas.microsoft.com/office/powerpoint/2010/main" val="680106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F1D13718-8439-4BF9-BD5B-19D1D9EDE546}"/>
              </a:ext>
            </a:extLst>
          </p:cNvPr>
          <p:cNvPicPr>
            <a:picLocks noChangeAspect="1"/>
          </p:cNvPicPr>
          <p:nvPr/>
        </p:nvPicPr>
        <p:blipFill>
          <a:blip r:embed="rId2"/>
          <a:stretch>
            <a:fillRect/>
          </a:stretch>
        </p:blipFill>
        <p:spPr>
          <a:xfrm>
            <a:off x="2430462" y="684574"/>
            <a:ext cx="7327899" cy="5488851"/>
          </a:xfrm>
          <a:prstGeom prst="rect">
            <a:avLst/>
          </a:prstGeom>
        </p:spPr>
      </p:pic>
    </p:spTree>
    <p:extLst>
      <p:ext uri="{BB962C8B-B14F-4D97-AF65-F5344CB8AC3E}">
        <p14:creationId xmlns:p14="http://schemas.microsoft.com/office/powerpoint/2010/main" val="3553205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3AA0DA-12A7-4CE3-B015-9D9D3908B269}"/>
              </a:ext>
            </a:extLst>
          </p:cNvPr>
          <p:cNvSpPr>
            <a:spLocks noGrp="1"/>
          </p:cNvSpPr>
          <p:nvPr>
            <p:ph type="title"/>
          </p:nvPr>
        </p:nvSpPr>
        <p:spPr/>
        <p:txBody>
          <a:bodyPr/>
          <a:lstStyle/>
          <a:p>
            <a:r>
              <a:rPr lang="nl-NL" dirty="0"/>
              <a:t>SOAP / SOEP</a:t>
            </a:r>
          </a:p>
        </p:txBody>
      </p:sp>
      <p:sp>
        <p:nvSpPr>
          <p:cNvPr id="3" name="Tijdelijke aanduiding voor inhoud 2">
            <a:extLst>
              <a:ext uri="{FF2B5EF4-FFF2-40B4-BE49-F238E27FC236}">
                <a16:creationId xmlns:a16="http://schemas.microsoft.com/office/drawing/2014/main" id="{B01B7D82-7661-4B55-99BD-0B954AC0FA43}"/>
              </a:ext>
            </a:extLst>
          </p:cNvPr>
          <p:cNvSpPr>
            <a:spLocks noGrp="1"/>
          </p:cNvSpPr>
          <p:nvPr>
            <p:ph idx="1"/>
          </p:nvPr>
        </p:nvSpPr>
        <p:spPr/>
        <p:txBody>
          <a:bodyPr/>
          <a:lstStyle/>
          <a:p>
            <a:r>
              <a:rPr lang="nl-NL" dirty="0">
                <a:solidFill>
                  <a:srgbClr val="FFFF00"/>
                </a:solidFill>
              </a:rPr>
              <a:t>Subjectief</a:t>
            </a:r>
            <a:r>
              <a:rPr lang="nl-NL" dirty="0"/>
              <a:t>. Wat zegt de cliënt of zijn/haar eigen belevingen</a:t>
            </a:r>
          </a:p>
          <a:p>
            <a:r>
              <a:rPr lang="nl-NL" dirty="0">
                <a:solidFill>
                  <a:srgbClr val="FFFF00"/>
                </a:solidFill>
              </a:rPr>
              <a:t>Objectief</a:t>
            </a:r>
            <a:r>
              <a:rPr lang="nl-NL" dirty="0"/>
              <a:t>. Het gedrag van de cliënt zoals jij dit observeert.</a:t>
            </a:r>
          </a:p>
          <a:p>
            <a:pPr lvl="1"/>
            <a:r>
              <a:rPr lang="nl-NL" sz="2400" dirty="0">
                <a:solidFill>
                  <a:srgbClr val="FFFF00"/>
                </a:solidFill>
              </a:rPr>
              <a:t>Analyse</a:t>
            </a:r>
            <a:r>
              <a:rPr lang="nl-NL" sz="2400" dirty="0"/>
              <a:t>. Wat concludeer je uit het subjectieve en objectieve, zit er verschil in?</a:t>
            </a:r>
          </a:p>
          <a:p>
            <a:pPr lvl="1"/>
            <a:r>
              <a:rPr lang="nl-NL" sz="2400" dirty="0">
                <a:solidFill>
                  <a:srgbClr val="FFFF00"/>
                </a:solidFill>
              </a:rPr>
              <a:t>Evaluatie</a:t>
            </a:r>
            <a:r>
              <a:rPr lang="nl-NL" sz="2400" dirty="0"/>
              <a:t>. Wat concludeer je uit het subjectieve en objectieve, zit er verschil in?</a:t>
            </a:r>
          </a:p>
          <a:p>
            <a:r>
              <a:rPr lang="nl-NL" dirty="0">
                <a:solidFill>
                  <a:srgbClr val="FFFF00"/>
                </a:solidFill>
              </a:rPr>
              <a:t>Plan</a:t>
            </a:r>
            <a:r>
              <a:rPr lang="nl-NL" dirty="0"/>
              <a:t>. Hoe moet het op basis van de analyse verder.</a:t>
            </a:r>
          </a:p>
        </p:txBody>
      </p:sp>
    </p:spTree>
    <p:extLst>
      <p:ext uri="{BB962C8B-B14F-4D97-AF65-F5344CB8AC3E}">
        <p14:creationId xmlns:p14="http://schemas.microsoft.com/office/powerpoint/2010/main" val="2025373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4CB54F-5C8B-44CD-89FD-4B71C45EBC90}"/>
              </a:ext>
            </a:extLst>
          </p:cNvPr>
          <p:cNvSpPr>
            <a:spLocks noGrp="1"/>
          </p:cNvSpPr>
          <p:nvPr>
            <p:ph type="title"/>
          </p:nvPr>
        </p:nvSpPr>
        <p:spPr/>
        <p:txBody>
          <a:bodyPr/>
          <a:lstStyle/>
          <a:p>
            <a:r>
              <a:rPr lang="nl-NL" dirty="0"/>
              <a:t>VOORBEELD RAPPORTAGE VOLGENS SOAP/SOEP:</a:t>
            </a:r>
          </a:p>
        </p:txBody>
      </p:sp>
      <p:sp>
        <p:nvSpPr>
          <p:cNvPr id="3" name="Tijdelijke aanduiding voor inhoud 2">
            <a:extLst>
              <a:ext uri="{FF2B5EF4-FFF2-40B4-BE49-F238E27FC236}">
                <a16:creationId xmlns:a16="http://schemas.microsoft.com/office/drawing/2014/main" id="{306B9662-AE29-45A6-9FCE-32A51DF0194A}"/>
              </a:ext>
            </a:extLst>
          </p:cNvPr>
          <p:cNvSpPr>
            <a:spLocks noGrp="1"/>
          </p:cNvSpPr>
          <p:nvPr>
            <p:ph idx="1"/>
          </p:nvPr>
        </p:nvSpPr>
        <p:spPr/>
        <p:txBody>
          <a:bodyPr>
            <a:normAutofit/>
          </a:bodyPr>
          <a:lstStyle/>
          <a:p>
            <a:r>
              <a:rPr lang="nl-NL" dirty="0">
                <a:solidFill>
                  <a:srgbClr val="FFFF00"/>
                </a:solidFill>
              </a:rPr>
              <a:t>S</a:t>
            </a:r>
            <a:r>
              <a:rPr lang="nl-NL" dirty="0"/>
              <a:t>:  	Mevrouw vertelt me dat haar vinger tussen de deur heeft 	gezeten</a:t>
            </a:r>
          </a:p>
          <a:p>
            <a:r>
              <a:rPr lang="nl-NL" dirty="0">
                <a:solidFill>
                  <a:srgbClr val="FFFF00"/>
                </a:solidFill>
              </a:rPr>
              <a:t>O</a:t>
            </a:r>
            <a:r>
              <a:rPr lang="nl-NL" dirty="0"/>
              <a:t>: 	De vinger van mevrouw is dik en blauw, paars verkleurd</a:t>
            </a:r>
          </a:p>
          <a:p>
            <a:r>
              <a:rPr lang="nl-NL" dirty="0">
                <a:solidFill>
                  <a:srgbClr val="FFFF00"/>
                </a:solidFill>
              </a:rPr>
              <a:t>A/E</a:t>
            </a:r>
            <a:r>
              <a:rPr lang="nl-NL" dirty="0"/>
              <a:t>: 	Vermoedelijk heeft mevrouw met haar vinger tussen de deur 	gezeten, zij heeft pijnklachten</a:t>
            </a:r>
          </a:p>
          <a:p>
            <a:r>
              <a:rPr lang="nl-NL" dirty="0">
                <a:solidFill>
                  <a:srgbClr val="FFFF00"/>
                </a:solidFill>
              </a:rPr>
              <a:t>P</a:t>
            </a:r>
            <a:r>
              <a:rPr lang="nl-NL" dirty="0"/>
              <a:t>: 	Ik heb mevrouw gerustgesteld en haar vinger onder de kraan 	laten houden. Dokter gebeld voor overleg. Hij komt vanmiddag 	naar de vinger kijken.</a:t>
            </a:r>
          </a:p>
        </p:txBody>
      </p:sp>
    </p:spTree>
    <p:extLst>
      <p:ext uri="{BB962C8B-B14F-4D97-AF65-F5344CB8AC3E}">
        <p14:creationId xmlns:p14="http://schemas.microsoft.com/office/powerpoint/2010/main" val="255437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F86FF8-4A73-4408-A650-D55B676C2A93}"/>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547EBEA0-877E-410B-83EF-44B62B106FF9}"/>
              </a:ext>
            </a:extLst>
          </p:cNvPr>
          <p:cNvSpPr>
            <a:spLocks noGrp="1"/>
          </p:cNvSpPr>
          <p:nvPr>
            <p:ph idx="1"/>
          </p:nvPr>
        </p:nvSpPr>
        <p:spPr/>
        <p:txBody>
          <a:bodyPr/>
          <a:lstStyle/>
          <a:p>
            <a:r>
              <a:rPr lang="nl-NL" dirty="0"/>
              <a:t>Een rapport geschreven met behulp van de SOAP-methode:</a:t>
            </a:r>
          </a:p>
          <a:p>
            <a:endParaRPr lang="nl-NL" dirty="0"/>
          </a:p>
          <a:p>
            <a:pPr lvl="1"/>
            <a:r>
              <a:rPr lang="nl-NL" sz="2400" dirty="0"/>
              <a:t>dwingt de schrijver tot nauwkeurigheid en volledigheid;</a:t>
            </a:r>
          </a:p>
          <a:p>
            <a:pPr lvl="1"/>
            <a:r>
              <a:rPr lang="nl-NL" sz="2400" dirty="0"/>
              <a:t>bevordert een </a:t>
            </a:r>
            <a:r>
              <a:rPr lang="nl-NL" sz="2400" dirty="0" err="1"/>
              <a:t>bewonergerichte</a:t>
            </a:r>
            <a:r>
              <a:rPr lang="nl-NL" sz="2400" dirty="0"/>
              <a:t> informatieoverdracht;</a:t>
            </a:r>
          </a:p>
          <a:p>
            <a:pPr lvl="1"/>
            <a:r>
              <a:rPr lang="nl-NL" sz="2400" dirty="0"/>
              <a:t>wordt geschreven vanuit een feitelijke verzorgingssituatie;</a:t>
            </a:r>
          </a:p>
          <a:p>
            <a:pPr lvl="1"/>
            <a:r>
              <a:rPr lang="nl-NL" sz="2400" dirty="0"/>
              <a:t>geeft zicht op het handelen en maakt inzichtelijk waarom voor een bepaalde zorgactiviteit is gekozen.</a:t>
            </a:r>
          </a:p>
        </p:txBody>
      </p:sp>
    </p:spTree>
    <p:extLst>
      <p:ext uri="{BB962C8B-B14F-4D97-AF65-F5344CB8AC3E}">
        <p14:creationId xmlns:p14="http://schemas.microsoft.com/office/powerpoint/2010/main" val="1697198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6E1DC0-8D5A-4F0C-A7EF-1ED1144404A4}"/>
              </a:ext>
            </a:extLst>
          </p:cNvPr>
          <p:cNvSpPr>
            <a:spLocks noGrp="1"/>
          </p:cNvSpPr>
          <p:nvPr>
            <p:ph type="title"/>
          </p:nvPr>
        </p:nvSpPr>
        <p:spPr/>
        <p:txBody>
          <a:bodyPr/>
          <a:lstStyle/>
          <a:p>
            <a:r>
              <a:rPr lang="nl-NL" dirty="0"/>
              <a:t>1. Mevrouw moest vaak naar het toilet. </a:t>
            </a:r>
          </a:p>
        </p:txBody>
      </p:sp>
      <p:sp>
        <p:nvSpPr>
          <p:cNvPr id="3" name="Tijdelijke aanduiding voor inhoud 2">
            <a:extLst>
              <a:ext uri="{FF2B5EF4-FFF2-40B4-BE49-F238E27FC236}">
                <a16:creationId xmlns:a16="http://schemas.microsoft.com/office/drawing/2014/main" id="{BA0B7336-5E20-42CE-B689-EC14A5C999E4}"/>
              </a:ext>
            </a:extLst>
          </p:cNvPr>
          <p:cNvSpPr>
            <a:spLocks noGrp="1"/>
          </p:cNvSpPr>
          <p:nvPr>
            <p:ph idx="1"/>
          </p:nvPr>
        </p:nvSpPr>
        <p:spPr/>
        <p:txBody>
          <a:bodyPr/>
          <a:lstStyle/>
          <a:p>
            <a:pPr marL="0" indent="0">
              <a:buNone/>
            </a:pPr>
            <a:r>
              <a:rPr lang="nl-NL" dirty="0">
                <a:solidFill>
                  <a:srgbClr val="FFFF00"/>
                </a:solidFill>
              </a:rPr>
              <a:t>“Vaak” is niet objectief. </a:t>
            </a:r>
          </a:p>
          <a:p>
            <a:pPr marL="0" indent="0">
              <a:buNone/>
            </a:pPr>
            <a:r>
              <a:rPr lang="nl-NL" dirty="0"/>
              <a:t>S:	Mevrouw vertelde dat zij steeds moet plassen. </a:t>
            </a:r>
          </a:p>
          <a:p>
            <a:pPr marL="0" indent="0">
              <a:buNone/>
            </a:pPr>
            <a:r>
              <a:rPr lang="nl-NL" dirty="0"/>
              <a:t>O:	Mevrouw ging tijdens de dagdienst zes keer naar het toilet. </a:t>
            </a:r>
          </a:p>
          <a:p>
            <a:pPr marL="0" indent="0">
              <a:buNone/>
            </a:pPr>
            <a:r>
              <a:rPr lang="nl-NL" dirty="0"/>
              <a:t>O/E:	Normaal gaat mevrouw twee keer per dienst naar het toilet. </a:t>
            </a:r>
          </a:p>
          <a:p>
            <a:pPr marL="0" indent="0">
              <a:buNone/>
            </a:pPr>
            <a:r>
              <a:rPr lang="nl-NL" dirty="0"/>
              <a:t>P:	In overleg met arts urine opvangen en eerste contactpersoon 	bellen.</a:t>
            </a:r>
          </a:p>
        </p:txBody>
      </p:sp>
    </p:spTree>
    <p:extLst>
      <p:ext uri="{BB962C8B-B14F-4D97-AF65-F5344CB8AC3E}">
        <p14:creationId xmlns:p14="http://schemas.microsoft.com/office/powerpoint/2010/main" val="291673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542C9F-121D-4966-A76D-DB6F2CE7491E}"/>
              </a:ext>
            </a:extLst>
          </p:cNvPr>
          <p:cNvSpPr>
            <a:spLocks noGrp="1"/>
          </p:cNvSpPr>
          <p:nvPr>
            <p:ph type="title"/>
          </p:nvPr>
        </p:nvSpPr>
        <p:spPr/>
        <p:txBody>
          <a:bodyPr/>
          <a:lstStyle/>
          <a:p>
            <a:r>
              <a:rPr lang="nl-NL" dirty="0"/>
              <a:t>Opbouw project</a:t>
            </a:r>
          </a:p>
        </p:txBody>
      </p:sp>
      <p:sp>
        <p:nvSpPr>
          <p:cNvPr id="3" name="Tijdelijke aanduiding voor inhoud 2">
            <a:extLst>
              <a:ext uri="{FF2B5EF4-FFF2-40B4-BE49-F238E27FC236}">
                <a16:creationId xmlns:a16="http://schemas.microsoft.com/office/drawing/2014/main" id="{29610DA7-6D7F-47CD-A58D-F239B801C107}"/>
              </a:ext>
            </a:extLst>
          </p:cNvPr>
          <p:cNvSpPr>
            <a:spLocks noGrp="1"/>
          </p:cNvSpPr>
          <p:nvPr>
            <p:ph idx="1"/>
          </p:nvPr>
        </p:nvSpPr>
        <p:spPr/>
        <p:txBody>
          <a:bodyPr/>
          <a:lstStyle/>
          <a:p>
            <a:r>
              <a:rPr lang="nl-NL" dirty="0"/>
              <a:t>Theorie</a:t>
            </a:r>
          </a:p>
          <a:p>
            <a:pPr lvl="1"/>
            <a:r>
              <a:rPr lang="nl-NL" sz="2400" dirty="0"/>
              <a:t>Thema’s uit MZ 1</a:t>
            </a:r>
          </a:p>
          <a:p>
            <a:pPr lvl="1"/>
            <a:r>
              <a:rPr lang="nl-NL" sz="2400" dirty="0"/>
              <a:t>Bronnenmateriaal Sieger</a:t>
            </a:r>
          </a:p>
          <a:p>
            <a:pPr lvl="1"/>
            <a:r>
              <a:rPr lang="nl-NL" sz="2400" dirty="0"/>
              <a:t>Wetgeving</a:t>
            </a:r>
          </a:p>
          <a:p>
            <a:r>
              <a:rPr lang="nl-NL" dirty="0"/>
              <a:t>Oefenen</a:t>
            </a:r>
          </a:p>
          <a:p>
            <a:pPr lvl="1"/>
            <a:r>
              <a:rPr lang="nl-NL" sz="2400" dirty="0"/>
              <a:t>Cases</a:t>
            </a:r>
          </a:p>
          <a:p>
            <a:pPr lvl="1"/>
            <a:r>
              <a:rPr lang="nl-NL" sz="2400" dirty="0"/>
              <a:t>Eigen rapportage werkveld</a:t>
            </a:r>
          </a:p>
        </p:txBody>
      </p:sp>
    </p:spTree>
    <p:extLst>
      <p:ext uri="{BB962C8B-B14F-4D97-AF65-F5344CB8AC3E}">
        <p14:creationId xmlns:p14="http://schemas.microsoft.com/office/powerpoint/2010/main" val="1536796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FBF970-EA5B-4324-A6E1-112093DADC12}"/>
              </a:ext>
            </a:extLst>
          </p:cNvPr>
          <p:cNvSpPr>
            <a:spLocks noGrp="1"/>
          </p:cNvSpPr>
          <p:nvPr>
            <p:ph type="title"/>
          </p:nvPr>
        </p:nvSpPr>
        <p:spPr/>
        <p:txBody>
          <a:bodyPr>
            <a:normAutofit fontScale="90000"/>
          </a:bodyPr>
          <a:lstStyle/>
          <a:p>
            <a:r>
              <a:rPr lang="nl-NL" dirty="0"/>
              <a:t>2. Meneer is erg zwaar aan het worden in de</a:t>
            </a:r>
            <a:br>
              <a:rPr lang="nl-NL" dirty="0"/>
            </a:br>
            <a:r>
              <a:rPr lang="nl-NL" dirty="0"/>
              <a:t>zorg.</a:t>
            </a:r>
          </a:p>
        </p:txBody>
      </p:sp>
      <p:sp>
        <p:nvSpPr>
          <p:cNvPr id="3" name="Tijdelijke aanduiding voor inhoud 2">
            <a:extLst>
              <a:ext uri="{FF2B5EF4-FFF2-40B4-BE49-F238E27FC236}">
                <a16:creationId xmlns:a16="http://schemas.microsoft.com/office/drawing/2014/main" id="{4DB0DA97-9E96-4543-B3EC-7594796FCA81}"/>
              </a:ext>
            </a:extLst>
          </p:cNvPr>
          <p:cNvSpPr>
            <a:spLocks noGrp="1"/>
          </p:cNvSpPr>
          <p:nvPr>
            <p:ph idx="1"/>
          </p:nvPr>
        </p:nvSpPr>
        <p:spPr/>
        <p:txBody>
          <a:bodyPr>
            <a:normAutofit/>
          </a:bodyPr>
          <a:lstStyle/>
          <a:p>
            <a:pPr marL="0" indent="0">
              <a:buNone/>
            </a:pPr>
            <a:r>
              <a:rPr lang="nl-NL" dirty="0">
                <a:solidFill>
                  <a:srgbClr val="FFFF00"/>
                </a:solidFill>
              </a:rPr>
              <a:t>“Zwaar” heeft meerdere betekenissen; is meneer flink aangekomen of is de zorgvraag groter dan voorheen?</a:t>
            </a:r>
          </a:p>
          <a:p>
            <a:pPr marL="0" indent="0">
              <a:buNone/>
            </a:pPr>
            <a:r>
              <a:rPr lang="nl-NL" dirty="0"/>
              <a:t>S:	Meneer riep tijdens de zorg “laat mij met rust”.</a:t>
            </a:r>
          </a:p>
          <a:p>
            <a:pPr marL="0" indent="0">
              <a:buNone/>
            </a:pPr>
            <a:r>
              <a:rPr lang="nl-NL" dirty="0"/>
              <a:t>O:	Meneer duwde tijdens de verzorging mijn handen steeds weg.</a:t>
            </a:r>
          </a:p>
          <a:p>
            <a:pPr marL="0" indent="0">
              <a:buNone/>
            </a:pPr>
            <a:r>
              <a:rPr lang="nl-NL" dirty="0"/>
              <a:t>O/E:	Meneer was moeilijk te helpen en daardoor duurde de 	verzorging langer.</a:t>
            </a:r>
          </a:p>
          <a:p>
            <a:pPr marL="0" indent="0">
              <a:buNone/>
            </a:pPr>
            <a:r>
              <a:rPr lang="nl-NL" dirty="0"/>
              <a:t>P:	Observeren hoe de verzorging morgen gaat en rapporteren. </a:t>
            </a:r>
          </a:p>
        </p:txBody>
      </p:sp>
    </p:spTree>
    <p:extLst>
      <p:ext uri="{BB962C8B-B14F-4D97-AF65-F5344CB8AC3E}">
        <p14:creationId xmlns:p14="http://schemas.microsoft.com/office/powerpoint/2010/main" val="4244567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752D9D-C309-43CE-8120-96CA8DD1F000}"/>
              </a:ext>
            </a:extLst>
          </p:cNvPr>
          <p:cNvSpPr>
            <a:spLocks noGrp="1"/>
          </p:cNvSpPr>
          <p:nvPr>
            <p:ph type="title"/>
          </p:nvPr>
        </p:nvSpPr>
        <p:spPr/>
        <p:txBody>
          <a:bodyPr>
            <a:normAutofit fontScale="90000"/>
          </a:bodyPr>
          <a:lstStyle/>
          <a:p>
            <a:r>
              <a:rPr lang="nl-NL" dirty="0"/>
              <a:t> </a:t>
            </a:r>
            <a:br>
              <a:rPr lang="nl-NL" dirty="0"/>
            </a:br>
            <a:r>
              <a:rPr lang="nl-NL" dirty="0"/>
              <a:t>Mevrouw gaat te weinig naar haar familie toe.</a:t>
            </a:r>
          </a:p>
        </p:txBody>
      </p:sp>
      <p:sp>
        <p:nvSpPr>
          <p:cNvPr id="3" name="Tijdelijke aanduiding voor inhoud 2">
            <a:extLst>
              <a:ext uri="{FF2B5EF4-FFF2-40B4-BE49-F238E27FC236}">
                <a16:creationId xmlns:a16="http://schemas.microsoft.com/office/drawing/2014/main" id="{BD4E7C94-C5ED-450D-B05F-F6A249CBD81F}"/>
              </a:ext>
            </a:extLst>
          </p:cNvPr>
          <p:cNvSpPr>
            <a:spLocks noGrp="1"/>
          </p:cNvSpPr>
          <p:nvPr>
            <p:ph idx="1"/>
          </p:nvPr>
        </p:nvSpPr>
        <p:spPr/>
        <p:txBody>
          <a:bodyPr>
            <a:normAutofit/>
          </a:bodyPr>
          <a:lstStyle/>
          <a:p>
            <a:pPr marL="0" indent="0">
              <a:buNone/>
            </a:pPr>
            <a:r>
              <a:rPr lang="nl-NL" dirty="0">
                <a:solidFill>
                  <a:srgbClr val="FFFF00"/>
                </a:solidFill>
              </a:rPr>
              <a:t>Hier wordt een waardeoordeel uitgesproken en is niet objectief.</a:t>
            </a:r>
          </a:p>
          <a:p>
            <a:pPr marL="0" indent="0">
              <a:buNone/>
            </a:pPr>
            <a:r>
              <a:rPr lang="nl-NL" dirty="0"/>
              <a:t>S:	Mevrouw komt naar mij toe en zegt dat zij haar familie mist.</a:t>
            </a:r>
          </a:p>
          <a:p>
            <a:pPr marL="0" indent="0">
              <a:buNone/>
            </a:pPr>
            <a:r>
              <a:rPr lang="nl-NL" dirty="0"/>
              <a:t>O:	Familie komt 1x per maand op bezoek.</a:t>
            </a:r>
          </a:p>
          <a:p>
            <a:pPr marL="0" indent="0">
              <a:buNone/>
            </a:pPr>
            <a:r>
              <a:rPr lang="nl-NL" dirty="0"/>
              <a:t>A/E:	In de beleving van mevrouw is dit te weinig.</a:t>
            </a:r>
          </a:p>
          <a:p>
            <a:pPr marL="0" indent="0">
              <a:buNone/>
            </a:pPr>
            <a:r>
              <a:rPr lang="nl-NL" dirty="0"/>
              <a:t>P:	Bespreekbaar maken met familie. Ik zal de eerste 	contactpersoon bellen en dit bespreken.</a:t>
            </a:r>
          </a:p>
        </p:txBody>
      </p:sp>
    </p:spTree>
    <p:extLst>
      <p:ext uri="{BB962C8B-B14F-4D97-AF65-F5344CB8AC3E}">
        <p14:creationId xmlns:p14="http://schemas.microsoft.com/office/powerpoint/2010/main" val="4231665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AEB927-29E6-4849-978A-E96F7E7F2EDC}"/>
              </a:ext>
            </a:extLst>
          </p:cNvPr>
          <p:cNvSpPr>
            <a:spLocks noGrp="1"/>
          </p:cNvSpPr>
          <p:nvPr>
            <p:ph type="title"/>
          </p:nvPr>
        </p:nvSpPr>
        <p:spPr/>
        <p:txBody>
          <a:bodyPr/>
          <a:lstStyle/>
          <a:p>
            <a:r>
              <a:rPr lang="nl-NL" dirty="0"/>
              <a:t>Mevrouw is depressief.</a:t>
            </a:r>
          </a:p>
        </p:txBody>
      </p:sp>
      <p:sp>
        <p:nvSpPr>
          <p:cNvPr id="3" name="Tijdelijke aanduiding voor inhoud 2">
            <a:extLst>
              <a:ext uri="{FF2B5EF4-FFF2-40B4-BE49-F238E27FC236}">
                <a16:creationId xmlns:a16="http://schemas.microsoft.com/office/drawing/2014/main" id="{E97FF89B-1913-4E45-92E9-D635E343CD42}"/>
              </a:ext>
            </a:extLst>
          </p:cNvPr>
          <p:cNvSpPr>
            <a:spLocks noGrp="1"/>
          </p:cNvSpPr>
          <p:nvPr>
            <p:ph idx="1"/>
          </p:nvPr>
        </p:nvSpPr>
        <p:spPr/>
        <p:txBody>
          <a:bodyPr>
            <a:normAutofit/>
          </a:bodyPr>
          <a:lstStyle/>
          <a:p>
            <a:pPr marL="0" indent="0">
              <a:buNone/>
            </a:pPr>
            <a:r>
              <a:rPr lang="nl-NL" dirty="0">
                <a:solidFill>
                  <a:srgbClr val="FFFF00"/>
                </a:solidFill>
              </a:rPr>
              <a:t>Depressief is een diagnose, welke je als begeleider niet mag stellen.</a:t>
            </a:r>
          </a:p>
          <a:p>
            <a:pPr marL="0" indent="0">
              <a:buNone/>
            </a:pPr>
            <a:r>
              <a:rPr lang="nl-NL" dirty="0"/>
              <a:t>S:	Mevrouw gaf aan niet deel te willen nemen aan activiteiten 	vandaag. Mevrouw wil ook niet uit bed komen.</a:t>
            </a:r>
          </a:p>
          <a:p>
            <a:pPr marL="0" indent="0">
              <a:buNone/>
            </a:pPr>
            <a:r>
              <a:rPr lang="nl-NL" dirty="0"/>
              <a:t>O:	Mevrouw trekt de dekens over haar gezicht en stuurt mij de 	kamer uit.</a:t>
            </a:r>
          </a:p>
          <a:p>
            <a:pPr marL="0" indent="0">
              <a:buNone/>
            </a:pPr>
            <a:r>
              <a:rPr lang="nl-NL" dirty="0"/>
              <a:t>A/E:	Uit de rapportages blijkt dat mevrouw deze week vaker niet 	naar activiteiten wil en in bed blijft liggen.</a:t>
            </a:r>
          </a:p>
          <a:p>
            <a:pPr marL="0" indent="0">
              <a:buNone/>
            </a:pPr>
            <a:r>
              <a:rPr lang="nl-NL" dirty="0"/>
              <a:t>P:	Overleggen met arts/psycholoog</a:t>
            </a:r>
          </a:p>
        </p:txBody>
      </p:sp>
    </p:spTree>
    <p:extLst>
      <p:ext uri="{BB962C8B-B14F-4D97-AF65-F5344CB8AC3E}">
        <p14:creationId xmlns:p14="http://schemas.microsoft.com/office/powerpoint/2010/main" val="2164434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9D410D-ED4F-4944-B849-FD27329FA697}"/>
              </a:ext>
            </a:extLst>
          </p:cNvPr>
          <p:cNvSpPr>
            <a:spLocks noGrp="1"/>
          </p:cNvSpPr>
          <p:nvPr>
            <p:ph type="title"/>
          </p:nvPr>
        </p:nvSpPr>
        <p:spPr/>
        <p:txBody>
          <a:bodyPr/>
          <a:lstStyle/>
          <a:p>
            <a:r>
              <a:rPr lang="nl-NL" dirty="0"/>
              <a:t>G.B. </a:t>
            </a:r>
          </a:p>
        </p:txBody>
      </p:sp>
      <p:sp>
        <p:nvSpPr>
          <p:cNvPr id="3" name="Tijdelijke aanduiding voor inhoud 2">
            <a:extLst>
              <a:ext uri="{FF2B5EF4-FFF2-40B4-BE49-F238E27FC236}">
                <a16:creationId xmlns:a16="http://schemas.microsoft.com/office/drawing/2014/main" id="{FB0D428A-EA44-4F9B-AA18-CA71AF420A49}"/>
              </a:ext>
            </a:extLst>
          </p:cNvPr>
          <p:cNvSpPr>
            <a:spLocks noGrp="1"/>
          </p:cNvSpPr>
          <p:nvPr>
            <p:ph idx="1"/>
          </p:nvPr>
        </p:nvSpPr>
        <p:spPr/>
        <p:txBody>
          <a:bodyPr>
            <a:normAutofit/>
          </a:bodyPr>
          <a:lstStyle/>
          <a:p>
            <a:r>
              <a:rPr lang="nl-NL" dirty="0"/>
              <a:t>Wat betekent deze afkorting? Geen Benen, Geen Belangstelling, Grote Broek, Grote Boodschap, Geen Bijzonderheden?</a:t>
            </a:r>
          </a:p>
          <a:p>
            <a:r>
              <a:rPr lang="nl-NL" dirty="0" err="1"/>
              <a:t>g.b.</a:t>
            </a:r>
            <a:r>
              <a:rPr lang="nl-NL" dirty="0"/>
              <a:t> is geen gangbare afkorting in de Nederlandse taal. Probeer, ook als er geen bijzonderheden te vermelden zijn, te rapporteren over de gebeurtenissen van de dag, de verzorging, ... Het mag natuurlijk ook een leuk moment of gebeurtenis zijn!</a:t>
            </a:r>
          </a:p>
        </p:txBody>
      </p:sp>
    </p:spTree>
    <p:extLst>
      <p:ext uri="{BB962C8B-B14F-4D97-AF65-F5344CB8AC3E}">
        <p14:creationId xmlns:p14="http://schemas.microsoft.com/office/powerpoint/2010/main" val="2116604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75583F-789E-4A16-B9B6-577D1BA713F1}"/>
              </a:ext>
            </a:extLst>
          </p:cNvPr>
          <p:cNvSpPr>
            <a:spLocks noGrp="1"/>
          </p:cNvSpPr>
          <p:nvPr>
            <p:ph type="title"/>
          </p:nvPr>
        </p:nvSpPr>
        <p:spPr/>
        <p:txBody>
          <a:bodyPr/>
          <a:lstStyle/>
          <a:p>
            <a:r>
              <a:rPr lang="nl-NL" dirty="0"/>
              <a:t> Oefening:</a:t>
            </a:r>
          </a:p>
        </p:txBody>
      </p:sp>
      <p:sp>
        <p:nvSpPr>
          <p:cNvPr id="3" name="Tijdelijke aanduiding voor inhoud 2">
            <a:extLst>
              <a:ext uri="{FF2B5EF4-FFF2-40B4-BE49-F238E27FC236}">
                <a16:creationId xmlns:a16="http://schemas.microsoft.com/office/drawing/2014/main" id="{D8C3D143-3D24-4C33-BDB0-582CE13F94A6}"/>
              </a:ext>
            </a:extLst>
          </p:cNvPr>
          <p:cNvSpPr>
            <a:spLocks noGrp="1"/>
          </p:cNvSpPr>
          <p:nvPr>
            <p:ph idx="1"/>
          </p:nvPr>
        </p:nvSpPr>
        <p:spPr/>
        <p:txBody>
          <a:bodyPr>
            <a:normAutofit/>
          </a:bodyPr>
          <a:lstStyle/>
          <a:p>
            <a:r>
              <a:rPr lang="nl-NL" dirty="0"/>
              <a:t>Hoe zou jij deze situaties rapporteren volgens de SOAP (of SOEP)-methode?</a:t>
            </a:r>
          </a:p>
          <a:p>
            <a:endParaRPr lang="nl-NL" dirty="0"/>
          </a:p>
          <a:p>
            <a:pPr lvl="1"/>
            <a:r>
              <a:rPr lang="nl-NL" sz="2400" dirty="0"/>
              <a:t>Mevrouw verliest gewicht. Ik heb haar daarom haar lievelingseten gegeven.</a:t>
            </a:r>
          </a:p>
          <a:p>
            <a:pPr lvl="1"/>
            <a:r>
              <a:rPr lang="nl-NL" sz="2400" dirty="0"/>
              <a:t>Vervoer naar het ziekenhuis is geregeld.</a:t>
            </a:r>
          </a:p>
          <a:p>
            <a:pPr lvl="1"/>
            <a:r>
              <a:rPr lang="nl-NL" sz="2400" dirty="0"/>
              <a:t>Meneer was erg seksistisch aanwezig.</a:t>
            </a:r>
          </a:p>
          <a:p>
            <a:pPr lvl="1"/>
            <a:r>
              <a:rPr lang="nl-NL" sz="2400" dirty="0"/>
              <a:t>De huid van meneer ziet er een stuk beter uit.</a:t>
            </a:r>
          </a:p>
          <a:p>
            <a:pPr lvl="1"/>
            <a:r>
              <a:rPr lang="nl-NL" sz="2400" dirty="0"/>
              <a:t>Meneer van </a:t>
            </a:r>
            <a:r>
              <a:rPr lang="nl-NL" sz="2400" dirty="0" err="1"/>
              <a:t>Polanenhof</a:t>
            </a:r>
            <a:r>
              <a:rPr lang="nl-NL" sz="2400" dirty="0"/>
              <a:t> roept dat hij aan jouw billen wil voelen.</a:t>
            </a:r>
          </a:p>
        </p:txBody>
      </p:sp>
    </p:spTree>
    <p:extLst>
      <p:ext uri="{BB962C8B-B14F-4D97-AF65-F5344CB8AC3E}">
        <p14:creationId xmlns:p14="http://schemas.microsoft.com/office/powerpoint/2010/main" val="1607649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2DE9A3-46BE-4639-8723-75EDAC19AAE8}"/>
              </a:ext>
            </a:extLst>
          </p:cNvPr>
          <p:cNvSpPr>
            <a:spLocks noGrp="1"/>
          </p:cNvSpPr>
          <p:nvPr>
            <p:ph type="title"/>
          </p:nvPr>
        </p:nvSpPr>
        <p:spPr/>
        <p:txBody>
          <a:bodyPr/>
          <a:lstStyle/>
          <a:p>
            <a:r>
              <a:rPr lang="nl-NL" dirty="0"/>
              <a:t>Wet &amp; Regelgeving</a:t>
            </a:r>
          </a:p>
        </p:txBody>
      </p:sp>
      <p:sp>
        <p:nvSpPr>
          <p:cNvPr id="3" name="Tijdelijke aanduiding voor inhoud 2">
            <a:extLst>
              <a:ext uri="{FF2B5EF4-FFF2-40B4-BE49-F238E27FC236}">
                <a16:creationId xmlns:a16="http://schemas.microsoft.com/office/drawing/2014/main" id="{2E45B522-00EC-40EE-9CF8-191DE71C5993}"/>
              </a:ext>
            </a:extLst>
          </p:cNvPr>
          <p:cNvSpPr>
            <a:spLocks noGrp="1"/>
          </p:cNvSpPr>
          <p:nvPr>
            <p:ph idx="1"/>
          </p:nvPr>
        </p:nvSpPr>
        <p:spPr>
          <a:xfrm>
            <a:off x="1522414" y="1905000"/>
            <a:ext cx="9144000" cy="4548336"/>
          </a:xfrm>
        </p:spPr>
        <p:txBody>
          <a:bodyPr>
            <a:normAutofit/>
          </a:bodyPr>
          <a:lstStyle/>
          <a:p>
            <a:pPr marL="0" indent="0">
              <a:buNone/>
            </a:pPr>
            <a:r>
              <a:rPr lang="nl-NL" dirty="0"/>
              <a:t>Er is uitgebreide wet en regelgeving omtrent rapporteren en cliëntdossiers in de zorg. Per tak van zorg verschilt de regelgeving. Überhaupt is in dit overzicht, mede vanwege het belang van strikte naleving, de wet en regelgeving niet samen te vatten. </a:t>
            </a:r>
          </a:p>
          <a:p>
            <a:endParaRPr lang="nl-NL" dirty="0"/>
          </a:p>
          <a:p>
            <a:pPr lvl="1"/>
            <a:r>
              <a:rPr lang="nl-NL" sz="2400" dirty="0"/>
              <a:t>Dossier is cliëntgebonden en niet hulpverlener gebonden</a:t>
            </a:r>
          </a:p>
          <a:p>
            <a:pPr lvl="1"/>
            <a:r>
              <a:rPr lang="nl-NL" sz="2400" dirty="0"/>
              <a:t>Cliënt heeft recht op inzage in dossier</a:t>
            </a:r>
          </a:p>
          <a:p>
            <a:pPr lvl="1"/>
            <a:r>
              <a:rPr lang="nl-NL" sz="2400" dirty="0"/>
              <a:t>Cliënt bepaalt wettelijk gezien wie welk deel van het dossier mag inzien. Niet de hulpverlener.</a:t>
            </a:r>
          </a:p>
          <a:p>
            <a:pPr lvl="1"/>
            <a:r>
              <a:rPr lang="nl-NL" sz="2400" dirty="0"/>
              <a:t>Incident meldingen moeten worden geregistreerd</a:t>
            </a:r>
          </a:p>
          <a:p>
            <a:pPr lvl="1"/>
            <a:r>
              <a:rPr lang="nl-NL" sz="2400" dirty="0"/>
              <a:t>Toestemmingen van cliënt moeten worden bijgehouden</a:t>
            </a:r>
            <a:r>
              <a:rPr lang="nl-NL" dirty="0"/>
              <a:t>.</a:t>
            </a:r>
          </a:p>
        </p:txBody>
      </p:sp>
    </p:spTree>
    <p:extLst>
      <p:ext uri="{BB962C8B-B14F-4D97-AF65-F5344CB8AC3E}">
        <p14:creationId xmlns:p14="http://schemas.microsoft.com/office/powerpoint/2010/main" val="1687649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786651-1AA7-4A91-B449-BA9EE47C15E6}"/>
              </a:ext>
            </a:extLst>
          </p:cNvPr>
          <p:cNvSpPr>
            <a:spLocks noGrp="1"/>
          </p:cNvSpPr>
          <p:nvPr>
            <p:ph type="title"/>
          </p:nvPr>
        </p:nvSpPr>
        <p:spPr/>
        <p:txBody>
          <a:bodyPr/>
          <a:lstStyle/>
          <a:p>
            <a:r>
              <a:rPr lang="nl-NL" dirty="0"/>
              <a:t>Wet &amp; Regelgeving</a:t>
            </a:r>
          </a:p>
        </p:txBody>
      </p:sp>
      <p:sp>
        <p:nvSpPr>
          <p:cNvPr id="3" name="Tijdelijke aanduiding voor inhoud 2">
            <a:extLst>
              <a:ext uri="{FF2B5EF4-FFF2-40B4-BE49-F238E27FC236}">
                <a16:creationId xmlns:a16="http://schemas.microsoft.com/office/drawing/2014/main" id="{871A41B4-8C54-46BB-8D1C-B9F83E06C7EC}"/>
              </a:ext>
            </a:extLst>
          </p:cNvPr>
          <p:cNvSpPr>
            <a:spLocks noGrp="1"/>
          </p:cNvSpPr>
          <p:nvPr>
            <p:ph idx="1"/>
          </p:nvPr>
        </p:nvSpPr>
        <p:spPr/>
        <p:txBody>
          <a:bodyPr>
            <a:normAutofit/>
          </a:bodyPr>
          <a:lstStyle/>
          <a:p>
            <a:r>
              <a:rPr lang="nl-NL" dirty="0"/>
              <a:t>Zaken die typisch geregistreerd, bijgehouden gerapporteerd dienen te worden:</a:t>
            </a:r>
          </a:p>
          <a:p>
            <a:endParaRPr lang="nl-NL" dirty="0"/>
          </a:p>
          <a:p>
            <a:pPr lvl="1"/>
            <a:r>
              <a:rPr lang="nl-NL" sz="2400" dirty="0"/>
              <a:t>Zaken met betrekking tot de gezondheid van de cliënt</a:t>
            </a:r>
          </a:p>
          <a:p>
            <a:pPr lvl="1"/>
            <a:r>
              <a:rPr lang="nl-NL" sz="2400" dirty="0"/>
              <a:t>Uitgevoerde handelingen en verrichtingen</a:t>
            </a:r>
          </a:p>
          <a:p>
            <a:pPr lvl="1"/>
            <a:r>
              <a:rPr lang="nl-NL" sz="2400" dirty="0"/>
              <a:t>Algemene informatie, contactpersonen, medicatie, overeenkomsten</a:t>
            </a:r>
          </a:p>
          <a:p>
            <a:pPr lvl="1"/>
            <a:r>
              <a:rPr lang="nl-NL" sz="2400" dirty="0"/>
              <a:t>Toestemmingen voor wel/niet uit te voeren handelingen zoals reanimeren</a:t>
            </a:r>
          </a:p>
          <a:p>
            <a:pPr lvl="1"/>
            <a:r>
              <a:rPr lang="nl-NL" sz="2400" dirty="0"/>
              <a:t>Incidenten. Van agressief gedrag tot weglopen.</a:t>
            </a:r>
          </a:p>
        </p:txBody>
      </p:sp>
    </p:spTree>
    <p:extLst>
      <p:ext uri="{BB962C8B-B14F-4D97-AF65-F5344CB8AC3E}">
        <p14:creationId xmlns:p14="http://schemas.microsoft.com/office/powerpoint/2010/main" val="4029883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77543C-130D-4513-90E3-BC53EC84D810}"/>
              </a:ext>
            </a:extLst>
          </p:cNvPr>
          <p:cNvSpPr>
            <a:spLocks noGrp="1"/>
          </p:cNvSpPr>
          <p:nvPr>
            <p:ph type="title"/>
          </p:nvPr>
        </p:nvSpPr>
        <p:spPr/>
        <p:txBody>
          <a:bodyPr/>
          <a:lstStyle/>
          <a:p>
            <a:r>
              <a:rPr lang="nl-NL" dirty="0"/>
              <a:t>Koppeling naar werkprocessen</a:t>
            </a:r>
          </a:p>
        </p:txBody>
      </p:sp>
      <p:sp>
        <p:nvSpPr>
          <p:cNvPr id="3" name="Tijdelijke aanduiding voor inhoud 2">
            <a:extLst>
              <a:ext uri="{FF2B5EF4-FFF2-40B4-BE49-F238E27FC236}">
                <a16:creationId xmlns:a16="http://schemas.microsoft.com/office/drawing/2014/main" id="{CE7DC2A3-C010-4744-88CE-995E6A8F3188}"/>
              </a:ext>
            </a:extLst>
          </p:cNvPr>
          <p:cNvSpPr>
            <a:spLocks noGrp="1"/>
          </p:cNvSpPr>
          <p:nvPr>
            <p:ph idx="1"/>
          </p:nvPr>
        </p:nvSpPr>
        <p:spPr/>
        <p:txBody>
          <a:bodyPr>
            <a:normAutofit/>
          </a:bodyPr>
          <a:lstStyle/>
          <a:p>
            <a:r>
              <a:rPr lang="nl-NL" dirty="0"/>
              <a:t>B1-K1-W1: Inventariseert ondersteuningsvragen van de cliënt</a:t>
            </a:r>
          </a:p>
          <a:p>
            <a:r>
              <a:rPr lang="nl-NL" dirty="0"/>
              <a:t>B1-K1-W7: Evalueert de geboden ondersteuning</a:t>
            </a:r>
          </a:p>
          <a:p>
            <a:endParaRPr lang="nl-NL" dirty="0"/>
          </a:p>
          <a:p>
            <a:r>
              <a:rPr lang="nl-NL" dirty="0"/>
              <a:t>B1-K1-W6: Voert beleidsondersteunende taken uit</a:t>
            </a:r>
          </a:p>
          <a:p>
            <a:r>
              <a:rPr lang="nl-NL" dirty="0"/>
              <a:t>B1-K1-W7 :Verricht administratieve werkzaamheden</a:t>
            </a:r>
          </a:p>
          <a:p>
            <a:r>
              <a:rPr lang="nl-NL" dirty="0"/>
              <a:t>B1-K1-W8: Evalueert de dienstverlening</a:t>
            </a:r>
          </a:p>
          <a:p>
            <a:r>
              <a:rPr lang="nl-NL" dirty="0"/>
              <a:t>B1-K2-W2: Werkt aan het bewaken en bevorderen van kwaliteitszorg</a:t>
            </a:r>
          </a:p>
        </p:txBody>
      </p:sp>
    </p:spTree>
    <p:extLst>
      <p:ext uri="{BB962C8B-B14F-4D97-AF65-F5344CB8AC3E}">
        <p14:creationId xmlns:p14="http://schemas.microsoft.com/office/powerpoint/2010/main" val="2400681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43D42B-95B6-4D1E-8B49-9C8A562A401C}"/>
              </a:ext>
            </a:extLst>
          </p:cNvPr>
          <p:cNvSpPr>
            <a:spLocks noGrp="1"/>
          </p:cNvSpPr>
          <p:nvPr>
            <p:ph type="title"/>
          </p:nvPr>
        </p:nvSpPr>
        <p:spPr/>
        <p:txBody>
          <a:bodyPr/>
          <a:lstStyle/>
          <a:p>
            <a:r>
              <a:rPr lang="nl-NL" dirty="0">
                <a:hlinkClick r:id="rId2"/>
              </a:rPr>
              <a:t>Moeder met gezinsvoogd</a:t>
            </a:r>
            <a:endParaRPr lang="nl-NL" dirty="0"/>
          </a:p>
        </p:txBody>
      </p:sp>
      <p:sp>
        <p:nvSpPr>
          <p:cNvPr id="3" name="Tijdelijke aanduiding voor inhoud 2">
            <a:extLst>
              <a:ext uri="{FF2B5EF4-FFF2-40B4-BE49-F238E27FC236}">
                <a16:creationId xmlns:a16="http://schemas.microsoft.com/office/drawing/2014/main" id="{3BD40537-962F-4CF2-BBF5-4758EFC8F321}"/>
              </a:ext>
            </a:extLst>
          </p:cNvPr>
          <p:cNvSpPr>
            <a:spLocks noGrp="1"/>
          </p:cNvSpPr>
          <p:nvPr>
            <p:ph idx="1"/>
          </p:nvPr>
        </p:nvSpPr>
        <p:spPr/>
        <p:txBody>
          <a:bodyPr/>
          <a:lstStyle/>
          <a:p>
            <a:r>
              <a:rPr lang="nl-NL" dirty="0"/>
              <a:t>Bekijk de situatie ‘Moeder met gezinsvoogd’.</a:t>
            </a:r>
          </a:p>
          <a:p>
            <a:r>
              <a:rPr lang="nl-NL" dirty="0"/>
              <a:t>Stel je voor dat jij als hulpverlener hier op huisbezoek bent geweest. </a:t>
            </a:r>
          </a:p>
          <a:p>
            <a:r>
              <a:rPr lang="nl-NL" dirty="0"/>
              <a:t>Er wordt onderzoek gedaan naar de gezinssituatie om te bepalen of de twee kinderen uit huis moeten worden geplaatst of niet.</a:t>
            </a:r>
          </a:p>
          <a:p>
            <a:r>
              <a:rPr lang="nl-NL" dirty="0"/>
              <a:t>Schrijf een kort verslag voor je collega’s.</a:t>
            </a:r>
          </a:p>
        </p:txBody>
      </p:sp>
    </p:spTree>
    <p:extLst>
      <p:ext uri="{BB962C8B-B14F-4D97-AF65-F5344CB8AC3E}">
        <p14:creationId xmlns:p14="http://schemas.microsoft.com/office/powerpoint/2010/main" val="1247054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F2387D-FCD7-4484-8374-AC24C64CDAAC}"/>
              </a:ext>
            </a:extLst>
          </p:cNvPr>
          <p:cNvSpPr>
            <a:spLocks noGrp="1"/>
          </p:cNvSpPr>
          <p:nvPr>
            <p:ph type="title"/>
          </p:nvPr>
        </p:nvSpPr>
        <p:spPr/>
        <p:txBody>
          <a:bodyPr/>
          <a:lstStyle/>
          <a:p>
            <a:r>
              <a:rPr lang="nl-NL" dirty="0"/>
              <a:t>Rapporteren</a:t>
            </a:r>
          </a:p>
        </p:txBody>
      </p:sp>
      <p:sp>
        <p:nvSpPr>
          <p:cNvPr id="3" name="Tijdelijke aanduiding voor inhoud 2">
            <a:extLst>
              <a:ext uri="{FF2B5EF4-FFF2-40B4-BE49-F238E27FC236}">
                <a16:creationId xmlns:a16="http://schemas.microsoft.com/office/drawing/2014/main" id="{960478F4-A040-45A5-B86B-DDFC593FDB71}"/>
              </a:ext>
            </a:extLst>
          </p:cNvPr>
          <p:cNvSpPr>
            <a:spLocks noGrp="1"/>
          </p:cNvSpPr>
          <p:nvPr>
            <p:ph idx="1"/>
          </p:nvPr>
        </p:nvSpPr>
        <p:spPr/>
        <p:txBody>
          <a:bodyPr>
            <a:normAutofit/>
          </a:bodyPr>
          <a:lstStyle/>
          <a:p>
            <a:r>
              <a:rPr lang="nl-NL" dirty="0"/>
              <a:t>Rapporteren wil zeggen dat je verslag uitbrengt van je bevindingen. Je kunt dit schriftelijk of mondeling doen. Er zijn veel zaken die gerapporteerd kunnen worden. </a:t>
            </a:r>
          </a:p>
          <a:p>
            <a:r>
              <a:rPr lang="nl-NL" dirty="0"/>
              <a:t>Je kunt mededelingen van een vergadering rapporteren, een gesprek, verslag doen van een uitstapje, enzovoort.</a:t>
            </a:r>
          </a:p>
          <a:p>
            <a:r>
              <a:rPr lang="nl-NL" dirty="0"/>
              <a:t>Als je in de zorg op een afdeling of unit werkt, dan verleen je samen met al je collega's, diensten aan je cliënten. Samen met je collega's, want je kunt het niet alleen en zeker niet 24 uur per dag. </a:t>
            </a:r>
          </a:p>
          <a:p>
            <a:endParaRPr lang="nl-NL" dirty="0"/>
          </a:p>
          <a:p>
            <a:endParaRPr lang="nl-NL" dirty="0"/>
          </a:p>
        </p:txBody>
      </p:sp>
    </p:spTree>
    <p:extLst>
      <p:ext uri="{BB962C8B-B14F-4D97-AF65-F5344CB8AC3E}">
        <p14:creationId xmlns:p14="http://schemas.microsoft.com/office/powerpoint/2010/main" val="101659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DEAA40-B295-4147-B389-FE9C2503F4D1}"/>
              </a:ext>
            </a:extLst>
          </p:cNvPr>
          <p:cNvSpPr>
            <a:spLocks noGrp="1"/>
          </p:cNvSpPr>
          <p:nvPr>
            <p:ph type="title"/>
          </p:nvPr>
        </p:nvSpPr>
        <p:spPr/>
        <p:txBody>
          <a:bodyPr/>
          <a:lstStyle/>
          <a:p>
            <a:r>
              <a:rPr lang="nl-NL" dirty="0"/>
              <a:t>Waarom rapporteren</a:t>
            </a:r>
          </a:p>
        </p:txBody>
      </p:sp>
      <p:sp>
        <p:nvSpPr>
          <p:cNvPr id="3" name="Tijdelijke aanduiding voor inhoud 2">
            <a:extLst>
              <a:ext uri="{FF2B5EF4-FFF2-40B4-BE49-F238E27FC236}">
                <a16:creationId xmlns:a16="http://schemas.microsoft.com/office/drawing/2014/main" id="{3EB723C7-232D-431C-9804-077D9F7FA672}"/>
              </a:ext>
            </a:extLst>
          </p:cNvPr>
          <p:cNvSpPr>
            <a:spLocks noGrp="1"/>
          </p:cNvSpPr>
          <p:nvPr>
            <p:ph idx="1"/>
          </p:nvPr>
        </p:nvSpPr>
        <p:spPr>
          <a:xfrm>
            <a:off x="1522414" y="1905000"/>
            <a:ext cx="9144000" cy="4476328"/>
          </a:xfrm>
        </p:spPr>
        <p:txBody>
          <a:bodyPr>
            <a:normAutofit/>
          </a:bodyPr>
          <a:lstStyle/>
          <a:p>
            <a:r>
              <a:rPr lang="nl-NL" dirty="0"/>
              <a:t>Dit laatste betekent dat de dienstverlening rondom een cliënt op elkaar afgestemd moet zijn en dat daarvoor informatie aan elkaar moet worden overdragen. </a:t>
            </a:r>
          </a:p>
          <a:p>
            <a:r>
              <a:rPr lang="nl-NL" dirty="0"/>
              <a:t>Vaak spreek je elkaar slechts kort of helemaal niet waardoor dit lastig wordt. </a:t>
            </a:r>
          </a:p>
          <a:p>
            <a:r>
              <a:rPr lang="nl-NL" dirty="0"/>
              <a:t>Daarom wordt het opgeschreven: de dagelijkse rapportage of het rapport. Je schrijft het rapport dus in de eerste plaats voor anderen. </a:t>
            </a:r>
          </a:p>
          <a:p>
            <a:r>
              <a:rPr lang="nl-NL" dirty="0"/>
              <a:t>Dit betekent dat de ander het rapport moet kunnen lezen en zo dat deze het goed begrijpt. Een goed rapport schrijven is dus belangrijk.</a:t>
            </a:r>
          </a:p>
          <a:p>
            <a:endParaRPr lang="nl-NL" dirty="0"/>
          </a:p>
          <a:p>
            <a:endParaRPr lang="nl-NL" dirty="0"/>
          </a:p>
        </p:txBody>
      </p:sp>
    </p:spTree>
    <p:extLst>
      <p:ext uri="{BB962C8B-B14F-4D97-AF65-F5344CB8AC3E}">
        <p14:creationId xmlns:p14="http://schemas.microsoft.com/office/powerpoint/2010/main" val="3900313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034FEE-C247-4B5D-8158-4577D072467B}"/>
              </a:ext>
            </a:extLst>
          </p:cNvPr>
          <p:cNvSpPr>
            <a:spLocks noGrp="1"/>
          </p:cNvSpPr>
          <p:nvPr>
            <p:ph type="title"/>
          </p:nvPr>
        </p:nvSpPr>
        <p:spPr/>
        <p:txBody>
          <a:bodyPr/>
          <a:lstStyle/>
          <a:p>
            <a:r>
              <a:rPr lang="nl-NL" dirty="0"/>
              <a:t>Waarom rapporteren </a:t>
            </a:r>
          </a:p>
        </p:txBody>
      </p:sp>
      <p:sp>
        <p:nvSpPr>
          <p:cNvPr id="3" name="Tijdelijke aanduiding voor inhoud 2">
            <a:extLst>
              <a:ext uri="{FF2B5EF4-FFF2-40B4-BE49-F238E27FC236}">
                <a16:creationId xmlns:a16="http://schemas.microsoft.com/office/drawing/2014/main" id="{D2D66555-F23D-4B5B-A2C4-605380EDCFE9}"/>
              </a:ext>
            </a:extLst>
          </p:cNvPr>
          <p:cNvSpPr>
            <a:spLocks noGrp="1"/>
          </p:cNvSpPr>
          <p:nvPr>
            <p:ph idx="1"/>
          </p:nvPr>
        </p:nvSpPr>
        <p:spPr/>
        <p:txBody>
          <a:bodyPr>
            <a:normAutofit/>
          </a:bodyPr>
          <a:lstStyle/>
          <a:p>
            <a:r>
              <a:rPr lang="nl-NL" dirty="0"/>
              <a:t>Informatieoverdracht;</a:t>
            </a:r>
          </a:p>
          <a:p>
            <a:r>
              <a:rPr lang="nl-NL" dirty="0"/>
              <a:t>Om betrokkenen te informeren;</a:t>
            </a:r>
          </a:p>
          <a:p>
            <a:r>
              <a:rPr lang="nl-NL" dirty="0"/>
              <a:t>Voor een goede doorgang van het werk;</a:t>
            </a:r>
          </a:p>
          <a:p>
            <a:r>
              <a:rPr lang="nl-NL" dirty="0"/>
              <a:t>Om tijdig signaleren van problemen;</a:t>
            </a:r>
          </a:p>
          <a:p>
            <a:r>
              <a:rPr lang="nl-NL" dirty="0"/>
              <a:t>overzicht van het verloop van het verblijf van de cliënt</a:t>
            </a:r>
          </a:p>
        </p:txBody>
      </p:sp>
    </p:spTree>
    <p:extLst>
      <p:ext uri="{BB962C8B-B14F-4D97-AF65-F5344CB8AC3E}">
        <p14:creationId xmlns:p14="http://schemas.microsoft.com/office/powerpoint/2010/main" val="566890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E25107-BBDE-4B95-8786-B8D5E35342BA}"/>
              </a:ext>
            </a:extLst>
          </p:cNvPr>
          <p:cNvSpPr>
            <a:spLocks noGrp="1"/>
          </p:cNvSpPr>
          <p:nvPr>
            <p:ph type="title"/>
          </p:nvPr>
        </p:nvSpPr>
        <p:spPr/>
        <p:txBody>
          <a:bodyPr/>
          <a:lstStyle/>
          <a:p>
            <a:r>
              <a:rPr lang="nl-NL" dirty="0"/>
              <a:t>Soorten rapportage</a:t>
            </a:r>
          </a:p>
        </p:txBody>
      </p:sp>
      <p:sp>
        <p:nvSpPr>
          <p:cNvPr id="3" name="Tijdelijke aanduiding voor inhoud 2">
            <a:extLst>
              <a:ext uri="{FF2B5EF4-FFF2-40B4-BE49-F238E27FC236}">
                <a16:creationId xmlns:a16="http://schemas.microsoft.com/office/drawing/2014/main" id="{B197BA8D-FF88-4887-8EDC-20AD67BF46DD}"/>
              </a:ext>
            </a:extLst>
          </p:cNvPr>
          <p:cNvSpPr>
            <a:spLocks noGrp="1"/>
          </p:cNvSpPr>
          <p:nvPr>
            <p:ph idx="1"/>
          </p:nvPr>
        </p:nvSpPr>
        <p:spPr/>
        <p:txBody>
          <a:bodyPr/>
          <a:lstStyle/>
          <a:p>
            <a:r>
              <a:rPr lang="nl-NL" dirty="0"/>
              <a:t>Rapportage kan </a:t>
            </a:r>
            <a:r>
              <a:rPr lang="nl-NL" dirty="0">
                <a:solidFill>
                  <a:srgbClr val="FFFF00"/>
                </a:solidFill>
              </a:rPr>
              <a:t>mondeling</a:t>
            </a:r>
            <a:r>
              <a:rPr lang="nl-NL" dirty="0"/>
              <a:t> of </a:t>
            </a:r>
            <a:r>
              <a:rPr lang="nl-NL" dirty="0">
                <a:solidFill>
                  <a:srgbClr val="FFFF00"/>
                </a:solidFill>
              </a:rPr>
              <a:t>schriftelijk</a:t>
            </a:r>
            <a:r>
              <a:rPr lang="nl-NL" dirty="0"/>
              <a:t> zijn.</a:t>
            </a:r>
          </a:p>
          <a:p>
            <a:r>
              <a:rPr lang="nl-NL" dirty="0"/>
              <a:t>Rapportage kan </a:t>
            </a:r>
            <a:r>
              <a:rPr lang="nl-NL" dirty="0">
                <a:solidFill>
                  <a:srgbClr val="FFFF00"/>
                </a:solidFill>
              </a:rPr>
              <a:t>intern</a:t>
            </a:r>
            <a:r>
              <a:rPr lang="nl-NL" dirty="0"/>
              <a:t> of </a:t>
            </a:r>
            <a:r>
              <a:rPr lang="nl-NL" dirty="0">
                <a:solidFill>
                  <a:srgbClr val="FFFF00"/>
                </a:solidFill>
              </a:rPr>
              <a:t>extern</a:t>
            </a:r>
            <a:r>
              <a:rPr lang="nl-NL" dirty="0"/>
              <a:t> zijn.</a:t>
            </a:r>
          </a:p>
          <a:p>
            <a:endParaRPr lang="nl-NL" dirty="0"/>
          </a:p>
          <a:p>
            <a:r>
              <a:rPr lang="nl-NL" dirty="0"/>
              <a:t>Intern = binnen de eigen instelling</a:t>
            </a:r>
          </a:p>
          <a:p>
            <a:r>
              <a:rPr lang="nl-NL" dirty="0"/>
              <a:t>Extern = naar instanties of personen buiten de instelling</a:t>
            </a:r>
          </a:p>
          <a:p>
            <a:endParaRPr lang="nl-NL" dirty="0"/>
          </a:p>
          <a:p>
            <a:r>
              <a:rPr lang="nl-NL" dirty="0"/>
              <a:t>Rapportage kan </a:t>
            </a:r>
            <a:r>
              <a:rPr lang="nl-NL" dirty="0">
                <a:solidFill>
                  <a:srgbClr val="FFFF00"/>
                </a:solidFill>
              </a:rPr>
              <a:t>gepland</a:t>
            </a:r>
            <a:r>
              <a:rPr lang="nl-NL" dirty="0"/>
              <a:t> of </a:t>
            </a:r>
            <a:r>
              <a:rPr lang="nl-NL" dirty="0">
                <a:solidFill>
                  <a:srgbClr val="FFFF00"/>
                </a:solidFill>
              </a:rPr>
              <a:t>ongepland</a:t>
            </a:r>
            <a:r>
              <a:rPr lang="nl-NL" dirty="0"/>
              <a:t> zijn.</a:t>
            </a:r>
          </a:p>
        </p:txBody>
      </p:sp>
    </p:spTree>
    <p:extLst>
      <p:ext uri="{BB962C8B-B14F-4D97-AF65-F5344CB8AC3E}">
        <p14:creationId xmlns:p14="http://schemas.microsoft.com/office/powerpoint/2010/main" val="1163042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537509-F818-4A18-9687-BAA633F886E6}"/>
              </a:ext>
            </a:extLst>
          </p:cNvPr>
          <p:cNvSpPr>
            <a:spLocks noGrp="1"/>
          </p:cNvSpPr>
          <p:nvPr>
            <p:ph type="title"/>
          </p:nvPr>
        </p:nvSpPr>
        <p:spPr/>
        <p:txBody>
          <a:bodyPr/>
          <a:lstStyle/>
          <a:p>
            <a:r>
              <a:rPr lang="nl-NL" dirty="0"/>
              <a:t>Mondelinge rapportage </a:t>
            </a:r>
            <a:r>
              <a:rPr lang="nl-NL" dirty="0">
                <a:hlinkClick r:id="rId2"/>
              </a:rPr>
              <a:t>Overdracht</a:t>
            </a:r>
            <a:endParaRPr lang="nl-NL" dirty="0"/>
          </a:p>
        </p:txBody>
      </p:sp>
      <p:sp>
        <p:nvSpPr>
          <p:cNvPr id="3" name="Tijdelijke aanduiding voor inhoud 2">
            <a:extLst>
              <a:ext uri="{FF2B5EF4-FFF2-40B4-BE49-F238E27FC236}">
                <a16:creationId xmlns:a16="http://schemas.microsoft.com/office/drawing/2014/main" id="{8A4B429E-A0FC-431B-895D-03B7335A77D0}"/>
              </a:ext>
            </a:extLst>
          </p:cNvPr>
          <p:cNvSpPr>
            <a:spLocks noGrp="1"/>
          </p:cNvSpPr>
          <p:nvPr>
            <p:ph idx="1"/>
          </p:nvPr>
        </p:nvSpPr>
        <p:spPr>
          <a:xfrm>
            <a:off x="1522414" y="1905000"/>
            <a:ext cx="9143998" cy="4764360"/>
          </a:xfrm>
        </p:spPr>
        <p:txBody>
          <a:bodyPr>
            <a:normAutofit/>
          </a:bodyPr>
          <a:lstStyle/>
          <a:p>
            <a:r>
              <a:rPr lang="nl-NL" dirty="0"/>
              <a:t>Voordelen zijn:</a:t>
            </a:r>
          </a:p>
          <a:p>
            <a:pPr lvl="1"/>
            <a:r>
              <a:rPr lang="nl-NL" sz="2400" dirty="0"/>
              <a:t>je kunt informatie in een gesprek rechtstreeks geven;</a:t>
            </a:r>
          </a:p>
          <a:p>
            <a:pPr lvl="1"/>
            <a:r>
              <a:rPr lang="nl-NL" sz="2400" dirty="0"/>
              <a:t>je hebt de mogelijkheid om je informatie toe te lichten;</a:t>
            </a:r>
          </a:p>
          <a:p>
            <a:pPr lvl="1"/>
            <a:r>
              <a:rPr lang="nl-NL" sz="2400" dirty="0"/>
              <a:t>spreken is vaak overtuigender;</a:t>
            </a:r>
          </a:p>
          <a:p>
            <a:pPr lvl="1"/>
            <a:r>
              <a:rPr lang="nl-NL" sz="2400" dirty="0"/>
              <a:t>de effecten van je informatie op anderen zijn waarneembaar en direct bespreekbaar.</a:t>
            </a:r>
          </a:p>
          <a:p>
            <a:endParaRPr lang="nl-NL" dirty="0"/>
          </a:p>
        </p:txBody>
      </p:sp>
    </p:spTree>
    <p:extLst>
      <p:ext uri="{BB962C8B-B14F-4D97-AF65-F5344CB8AC3E}">
        <p14:creationId xmlns:p14="http://schemas.microsoft.com/office/powerpoint/2010/main" val="3000392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choolbo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9529499_TF02804846_TF02804846" id="{C94990DC-43D7-4EDA-AD9F-2CC864971898}" vid="{43BD6323-6600-4C9E-A44A-05BED6317C3C}"/>
    </a:ext>
  </a:extLst>
</a:theme>
</file>

<file path=ppt/theme/theme2.xml><?xml version="1.0" encoding="utf-8"?>
<a:theme xmlns:a="http://schemas.openxmlformats.org/drawingml/2006/main" name="Office-thema">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1" ma:contentTypeDescription="Een nieuw document maken." ma:contentTypeScope="" ma:versionID="62f3085fd7cb8d9ea273e0ee4216180f">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0f9bf6f3c5bf72a60ccecc636f7542b1"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F2E91E-E2DC-45BD-AAED-EEC28E5D57AE}">
  <ds:schemaRefs>
    <ds:schemaRef ds:uri="http://schemas.microsoft.com/sharepoint/v3/contenttype/forms"/>
  </ds:schemaRefs>
</ds:datastoreItem>
</file>

<file path=customXml/itemProps2.xml><?xml version="1.0" encoding="utf-8"?>
<ds:datastoreItem xmlns:ds="http://schemas.openxmlformats.org/officeDocument/2006/customXml" ds:itemID="{78645A39-3047-4686-91BE-F01997D8DA7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62CBE8E-BFA2-47F5-A816-BF3C254DCF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Schoolbordpresentatie voor het onderwijs (breedbeeld)</Template>
  <TotalTime>848</TotalTime>
  <Words>1247</Words>
  <Application>Microsoft Office PowerPoint</Application>
  <PresentationFormat>Aangepast</PresentationFormat>
  <Paragraphs>148</Paragraphs>
  <Slides>26</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26</vt:i4>
      </vt:variant>
    </vt:vector>
  </HeadingPairs>
  <TitlesOfParts>
    <vt:vector size="30" baseType="lpstr">
      <vt:lpstr>Arial</vt:lpstr>
      <vt:lpstr>Consolas</vt:lpstr>
      <vt:lpstr>Corbel</vt:lpstr>
      <vt:lpstr>Schoolbord 16x9</vt:lpstr>
      <vt:lpstr>Rapporteren</vt:lpstr>
      <vt:lpstr>Opbouw project</vt:lpstr>
      <vt:lpstr>Koppeling naar werkprocessen</vt:lpstr>
      <vt:lpstr>Moeder met gezinsvoogd</vt:lpstr>
      <vt:lpstr>Rapporteren</vt:lpstr>
      <vt:lpstr>Waarom rapporteren</vt:lpstr>
      <vt:lpstr>Waarom rapporteren </vt:lpstr>
      <vt:lpstr>Soorten rapportage</vt:lpstr>
      <vt:lpstr>Mondelinge rapportage Overdracht</vt:lpstr>
      <vt:lpstr>Mondelinge overdracht</vt:lpstr>
      <vt:lpstr>Schriftelijke rapportage</vt:lpstr>
      <vt:lpstr>Schriftelijke rapportage</vt:lpstr>
      <vt:lpstr>Helder communiceren</vt:lpstr>
      <vt:lpstr>SMART</vt:lpstr>
      <vt:lpstr>PowerPoint-presentatie</vt:lpstr>
      <vt:lpstr>SOAP / SOEP</vt:lpstr>
      <vt:lpstr>VOORBEELD RAPPORTAGE VOLGENS SOAP/SOEP:</vt:lpstr>
      <vt:lpstr>PowerPoint-presentatie</vt:lpstr>
      <vt:lpstr>1. Mevrouw moest vaak naar het toilet. </vt:lpstr>
      <vt:lpstr>2. Meneer is erg zwaar aan het worden in de zorg.</vt:lpstr>
      <vt:lpstr>  Mevrouw gaat te weinig naar haar familie toe.</vt:lpstr>
      <vt:lpstr>Mevrouw is depressief.</vt:lpstr>
      <vt:lpstr>G.B. </vt:lpstr>
      <vt:lpstr> Oefening:</vt:lpstr>
      <vt:lpstr>Wet &amp; Regelgeving</vt:lpstr>
      <vt:lpstr>Wet &amp; Regelgeving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Quickscan</dc:title>
  <dc:creator>Sieger Rinzema</dc:creator>
  <cp:lastModifiedBy>Sieger Rinzema</cp:lastModifiedBy>
  <cp:revision>5</cp:revision>
  <dcterms:created xsi:type="dcterms:W3CDTF">2019-09-09T08:21:04Z</dcterms:created>
  <dcterms:modified xsi:type="dcterms:W3CDTF">2020-01-07T19:28:14Z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0x010100B7E6EAFB7E375B4FA8D2FF7FD64788B7</vt:lpwstr>
  </property>
</Properties>
</file>